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273" r:id="rId2"/>
    <p:sldId id="312" r:id="rId3"/>
    <p:sldId id="34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34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42" r:id="rId25"/>
    <p:sldId id="333" r:id="rId26"/>
    <p:sldId id="335" r:id="rId27"/>
    <p:sldId id="336" r:id="rId28"/>
    <p:sldId id="337" r:id="rId29"/>
    <p:sldId id="339" r:id="rId30"/>
    <p:sldId id="306" r:id="rId31"/>
    <p:sldId id="340" r:id="rId32"/>
    <p:sldId id="341" r:id="rId33"/>
    <p:sldId id="305" r:id="rId34"/>
  </p:sldIdLst>
  <p:sldSz cx="13681075" cy="7561263"/>
  <p:notesSz cx="6858000" cy="9144000"/>
  <p:defaultTextStyle>
    <a:defPPr>
      <a:defRPr lang="en-GB"/>
    </a:defPPr>
    <a:lvl1pPr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1pPr>
    <a:lvl2pPr marL="894586" indent="-344072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2pPr>
    <a:lvl3pPr marL="1376286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3pPr>
    <a:lvl4pPr marL="1926801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4pPr>
    <a:lvl5pPr marL="2477315" indent="-275257" algn="l" defTabSz="540958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5pPr>
    <a:lvl6pPr marL="2752573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6pPr>
    <a:lvl7pPr marL="3303087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7pPr>
    <a:lvl8pPr marL="3853602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8pPr>
    <a:lvl9pPr marL="4404116" algn="l" defTabSz="1101029" rtl="0" eaLnBrk="1" latinLnBrk="0" hangingPunct="1">
      <a:defRPr sz="3400" b="1" kern="1200">
        <a:solidFill>
          <a:schemeClr val="bg1"/>
        </a:solidFill>
        <a:latin typeface="Arial" charset="0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00"/>
    <a:srgbClr val="DC2300"/>
    <a:srgbClr val="FF66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>
      <p:cViewPr varScale="1">
        <p:scale>
          <a:sx n="72" d="100"/>
          <a:sy n="72" d="100"/>
        </p:scale>
        <p:origin x="-300" y="-102"/>
      </p:cViewPr>
      <p:guideLst>
        <p:guide orient="horz" pos="2388"/>
        <p:guide pos="3648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69" name="AutoShape 2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0" name="AutoShape 2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3" name="Rectangle 2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41313" y="685800"/>
            <a:ext cx="6140450" cy="3394075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74" name="Rectangle 26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4994275" cy="4079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nl-NL" smtClean="0"/>
          </a:p>
        </p:txBody>
      </p:sp>
      <p:sp>
        <p:nvSpPr>
          <p:cNvPr id="2075" name="Text Box 27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2076" name="Rectangle 2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36875" cy="422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 b="0">
                <a:solidFill>
                  <a:srgbClr val="000000"/>
                </a:solidFill>
              </a:defRPr>
            </a:lvl1pPr>
          </a:lstStyle>
          <a:p>
            <a:fld id="{5DE10C80-8D71-49B2-A0BD-433E1411B416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894586" indent="-344072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376286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926801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477315" indent="-275257" algn="l" defTabSz="540958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4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752573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303087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53602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404116" algn="l" defTabSz="110102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1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10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11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12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13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76E62-E4C5-47AD-B1E7-3C10643CA1AF}" type="slidenum">
              <a:rPr lang="en-GB"/>
              <a:pPr/>
              <a:t>14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76E62-E4C5-47AD-B1E7-3C10643CA1AF}" type="slidenum">
              <a:rPr lang="en-GB"/>
              <a:pPr/>
              <a:t>15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76E62-E4C5-47AD-B1E7-3C10643CA1AF}" type="slidenum">
              <a:rPr lang="en-GB"/>
              <a:pPr/>
              <a:t>16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76E62-E4C5-47AD-B1E7-3C10643CA1AF}" type="slidenum">
              <a:rPr lang="en-GB"/>
              <a:pPr/>
              <a:t>17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076E62-E4C5-47AD-B1E7-3C10643CA1AF}" type="slidenum">
              <a:rPr lang="en-GB"/>
              <a:pPr/>
              <a:t>18</a:t>
            </a:fld>
            <a:endParaRPr lang="en-GB"/>
          </a:p>
        </p:txBody>
      </p:sp>
      <p:sp>
        <p:nvSpPr>
          <p:cNvPr id="552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19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2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20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21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22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23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24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25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26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27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28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29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30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31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9EF934-CF9F-460C-8F56-1B258E9461B3}" type="slidenum">
              <a:rPr lang="en-GB"/>
              <a:pPr/>
              <a:t>32</a:t>
            </a:fld>
            <a:endParaRPr lang="en-GB"/>
          </a:p>
        </p:txBody>
      </p:sp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08563" cy="409575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C7155F-E080-4A01-8633-37B287D737EE}" type="slidenum">
              <a:rPr lang="en-GB"/>
              <a:pPr/>
              <a:t>33</a:t>
            </a:fld>
            <a:endParaRPr lang="en-GB"/>
          </a:p>
        </p:txBody>
      </p:sp>
      <p:sp>
        <p:nvSpPr>
          <p:cNvPr id="102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4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5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6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7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711833-0530-435B-B5A8-658517E969C2}" type="slidenum">
              <a:rPr lang="en-GB"/>
              <a:pPr/>
              <a:t>8</a:t>
            </a:fld>
            <a:endParaRPr lang="en-GB"/>
          </a:p>
        </p:txBody>
      </p:sp>
      <p:sp>
        <p:nvSpPr>
          <p:cNvPr id="71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nl-NL" dirty="0">
              <a:latin typeface="Arial" charset="0"/>
              <a:ea typeface="SimSun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A759-AAE8-4D4A-BC50-707602BA5A0C}" type="slidenum">
              <a:rPr lang="en-GB"/>
              <a:pPr/>
              <a:t>9</a:t>
            </a:fld>
            <a:endParaRPr lang="en-GB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85800"/>
            <a:ext cx="62039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6025" cy="411162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25629" y="2349625"/>
            <a:ext cx="11629819" cy="161964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257" y="4285125"/>
            <a:ext cx="9578563" cy="1931992"/>
          </a:xfrm>
        </p:spPr>
        <p:txBody>
          <a:bodyPr/>
          <a:lstStyle>
            <a:lvl1pPr marL="0" indent="0" algn="ctr">
              <a:buNone/>
              <a:defRPr/>
            </a:lvl1pPr>
            <a:lvl2pPr marL="550515" indent="0" algn="ctr">
              <a:buNone/>
              <a:defRPr/>
            </a:lvl2pPr>
            <a:lvl3pPr marL="1101029" indent="0" algn="ctr">
              <a:buNone/>
              <a:defRPr/>
            </a:lvl3pPr>
            <a:lvl4pPr marL="1651544" indent="0" algn="ctr">
              <a:buNone/>
              <a:defRPr/>
            </a:lvl4pPr>
            <a:lvl5pPr marL="2202058" indent="0" algn="ctr">
              <a:buNone/>
              <a:defRPr/>
            </a:lvl5pPr>
            <a:lvl6pPr marL="2752573" indent="0" algn="ctr">
              <a:buNone/>
              <a:defRPr/>
            </a:lvl6pPr>
            <a:lvl7pPr marL="3303087" indent="0" algn="ctr">
              <a:buNone/>
              <a:defRPr/>
            </a:lvl7pPr>
            <a:lvl8pPr marL="3853602" indent="0" algn="ctr">
              <a:buNone/>
              <a:defRPr/>
            </a:lvl8pPr>
            <a:lvl9pPr marL="4404116" indent="0" algn="ctr">
              <a:buNone/>
              <a:defRPr/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A7341B3-278B-4283-BAE9-77BAB8FDBC0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A58CE40-6CD7-4E73-8625-F64A2DD7F34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884241" y="138627"/>
            <a:ext cx="3066828" cy="657684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3752" y="138627"/>
            <a:ext cx="9007429" cy="657684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1557419-CBF2-4D4B-B32C-0C4C403BC18D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81F7470-755D-4FE8-8F83-0BD11AF6374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9926" y="4858932"/>
            <a:ext cx="11629818" cy="1502075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79926" y="3204193"/>
            <a:ext cx="11629818" cy="1654740"/>
          </a:xfrm>
        </p:spPr>
        <p:txBody>
          <a:bodyPr anchor="b"/>
          <a:lstStyle>
            <a:lvl1pPr marL="0" indent="0">
              <a:buNone/>
              <a:defRPr sz="2400"/>
            </a:lvl1pPr>
            <a:lvl2pPr marL="550515" indent="0">
              <a:buNone/>
              <a:defRPr sz="2200"/>
            </a:lvl2pPr>
            <a:lvl3pPr marL="1101029" indent="0">
              <a:buNone/>
              <a:defRPr sz="1900"/>
            </a:lvl3pPr>
            <a:lvl4pPr marL="1651544" indent="0">
              <a:buNone/>
              <a:defRPr sz="1700"/>
            </a:lvl4pPr>
            <a:lvl5pPr marL="2202058" indent="0">
              <a:buNone/>
              <a:defRPr sz="1700"/>
            </a:lvl5pPr>
            <a:lvl6pPr marL="2752573" indent="0">
              <a:buNone/>
              <a:defRPr sz="1700"/>
            </a:lvl6pPr>
            <a:lvl7pPr marL="3303087" indent="0">
              <a:buNone/>
              <a:defRPr sz="1700"/>
            </a:lvl7pPr>
            <a:lvl8pPr marL="3853602" indent="0">
              <a:buNone/>
              <a:defRPr sz="1700"/>
            </a:lvl8pPr>
            <a:lvl9pPr marL="4404116" indent="0">
              <a:buNone/>
              <a:defRPr sz="17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99CF878-243C-4CAF-91E3-F163E238D61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3752" y="1763535"/>
            <a:ext cx="6037129" cy="495193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913940" y="1763535"/>
            <a:ext cx="6037129" cy="495193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85442A-9D4B-4D61-A3F0-18CD08C6A72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753" y="303575"/>
            <a:ext cx="12313571" cy="1259918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3753" y="1693345"/>
            <a:ext cx="6045173" cy="705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515" indent="0">
              <a:buNone/>
              <a:defRPr sz="2400" b="1"/>
            </a:lvl2pPr>
            <a:lvl3pPr marL="1101029" indent="0">
              <a:buNone/>
              <a:defRPr sz="2200" b="1"/>
            </a:lvl3pPr>
            <a:lvl4pPr marL="1651544" indent="0">
              <a:buNone/>
              <a:defRPr sz="1900" b="1"/>
            </a:lvl4pPr>
            <a:lvl5pPr marL="2202058" indent="0">
              <a:buNone/>
              <a:defRPr sz="1900" b="1"/>
            </a:lvl5pPr>
            <a:lvl6pPr marL="2752573" indent="0">
              <a:buNone/>
              <a:defRPr sz="1900" b="1"/>
            </a:lvl6pPr>
            <a:lvl7pPr marL="3303087" indent="0">
              <a:buNone/>
              <a:defRPr sz="1900" b="1"/>
            </a:lvl7pPr>
            <a:lvl8pPr marL="3853602" indent="0">
              <a:buNone/>
              <a:defRPr sz="1900" b="1"/>
            </a:lvl8pPr>
            <a:lvl9pPr marL="440411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83753" y="2398759"/>
            <a:ext cx="6045173" cy="435531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950139" y="1693345"/>
            <a:ext cx="6047184" cy="70541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515" indent="0">
              <a:buNone/>
              <a:defRPr sz="2400" b="1"/>
            </a:lvl2pPr>
            <a:lvl3pPr marL="1101029" indent="0">
              <a:buNone/>
              <a:defRPr sz="2200" b="1"/>
            </a:lvl3pPr>
            <a:lvl4pPr marL="1651544" indent="0">
              <a:buNone/>
              <a:defRPr sz="1900" b="1"/>
            </a:lvl4pPr>
            <a:lvl5pPr marL="2202058" indent="0">
              <a:buNone/>
              <a:defRPr sz="1900" b="1"/>
            </a:lvl5pPr>
            <a:lvl6pPr marL="2752573" indent="0">
              <a:buNone/>
              <a:defRPr sz="1900" b="1"/>
            </a:lvl6pPr>
            <a:lvl7pPr marL="3303087" indent="0">
              <a:buNone/>
              <a:defRPr sz="1900" b="1"/>
            </a:lvl7pPr>
            <a:lvl8pPr marL="3853602" indent="0">
              <a:buNone/>
              <a:defRPr sz="1900" b="1"/>
            </a:lvl8pPr>
            <a:lvl9pPr marL="4404116" indent="0">
              <a:buNone/>
              <a:defRPr sz="19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950139" y="2398759"/>
            <a:ext cx="6047184" cy="435531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7C9455-6181-48A0-B6B5-6C4EE63EA66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121D38F-5965-4899-8CCC-B4EA7E0F037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6EC9C98-35DA-4291-AB83-E34843FD6A98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753" y="301819"/>
            <a:ext cx="4500697" cy="128097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49355" y="301819"/>
            <a:ext cx="7647969" cy="645225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83753" y="1582795"/>
            <a:ext cx="4500697" cy="5171279"/>
          </a:xfrm>
        </p:spPr>
        <p:txBody>
          <a:bodyPr/>
          <a:lstStyle>
            <a:lvl1pPr marL="0" indent="0">
              <a:buNone/>
              <a:defRPr sz="1700"/>
            </a:lvl1pPr>
            <a:lvl2pPr marL="550515" indent="0">
              <a:buNone/>
              <a:defRPr sz="1400"/>
            </a:lvl2pPr>
            <a:lvl3pPr marL="1101029" indent="0">
              <a:buNone/>
              <a:defRPr sz="1200"/>
            </a:lvl3pPr>
            <a:lvl4pPr marL="1651544" indent="0">
              <a:buNone/>
              <a:defRPr sz="1100"/>
            </a:lvl4pPr>
            <a:lvl5pPr marL="2202058" indent="0">
              <a:buNone/>
              <a:defRPr sz="1100"/>
            </a:lvl5pPr>
            <a:lvl6pPr marL="2752573" indent="0">
              <a:buNone/>
              <a:defRPr sz="1100"/>
            </a:lvl6pPr>
            <a:lvl7pPr marL="3303087" indent="0">
              <a:buNone/>
              <a:defRPr sz="1100"/>
            </a:lvl7pPr>
            <a:lvl8pPr marL="3853602" indent="0">
              <a:buNone/>
              <a:defRPr sz="1100"/>
            </a:lvl8pPr>
            <a:lvl9pPr marL="4404116" indent="0">
              <a:buNone/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9C85790-7310-4C61-890A-CD51DF07EA3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80711" y="5292357"/>
            <a:ext cx="8209047" cy="62469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680711" y="675584"/>
            <a:ext cx="8209047" cy="4536055"/>
          </a:xfrm>
        </p:spPr>
        <p:txBody>
          <a:bodyPr/>
          <a:lstStyle>
            <a:lvl1pPr marL="0" indent="0">
              <a:buNone/>
              <a:defRPr sz="3900"/>
            </a:lvl1pPr>
            <a:lvl2pPr marL="550515" indent="0">
              <a:buNone/>
              <a:defRPr sz="3400"/>
            </a:lvl2pPr>
            <a:lvl3pPr marL="1101029" indent="0">
              <a:buNone/>
              <a:defRPr sz="2900"/>
            </a:lvl3pPr>
            <a:lvl4pPr marL="1651544" indent="0">
              <a:buNone/>
              <a:defRPr sz="2400"/>
            </a:lvl4pPr>
            <a:lvl5pPr marL="2202058" indent="0">
              <a:buNone/>
              <a:defRPr sz="2400"/>
            </a:lvl5pPr>
            <a:lvl6pPr marL="2752573" indent="0">
              <a:buNone/>
              <a:defRPr sz="2400"/>
            </a:lvl6pPr>
            <a:lvl7pPr marL="3303087" indent="0">
              <a:buNone/>
              <a:defRPr sz="2400"/>
            </a:lvl7pPr>
            <a:lvl8pPr marL="3853602" indent="0">
              <a:buNone/>
              <a:defRPr sz="2400"/>
            </a:lvl8pPr>
            <a:lvl9pPr marL="4404116" indent="0">
              <a:buNone/>
              <a:defRPr sz="24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680711" y="5917052"/>
            <a:ext cx="8209047" cy="887909"/>
          </a:xfrm>
        </p:spPr>
        <p:txBody>
          <a:bodyPr/>
          <a:lstStyle>
            <a:lvl1pPr marL="0" indent="0">
              <a:buNone/>
              <a:defRPr sz="1700"/>
            </a:lvl1pPr>
            <a:lvl2pPr marL="550515" indent="0">
              <a:buNone/>
              <a:defRPr sz="1400"/>
            </a:lvl2pPr>
            <a:lvl3pPr marL="1101029" indent="0">
              <a:buNone/>
              <a:defRPr sz="1200"/>
            </a:lvl3pPr>
            <a:lvl4pPr marL="1651544" indent="0">
              <a:buNone/>
              <a:defRPr sz="1100"/>
            </a:lvl4pPr>
            <a:lvl5pPr marL="2202058" indent="0">
              <a:buNone/>
              <a:defRPr sz="1100"/>
            </a:lvl5pPr>
            <a:lvl6pPr marL="2752573" indent="0">
              <a:buNone/>
              <a:defRPr sz="1100"/>
            </a:lvl6pPr>
            <a:lvl7pPr marL="3303087" indent="0">
              <a:buNone/>
              <a:defRPr sz="1100"/>
            </a:lvl7pPr>
            <a:lvl8pPr marL="3853602" indent="0">
              <a:buNone/>
              <a:defRPr sz="1100"/>
            </a:lvl8pPr>
            <a:lvl9pPr marL="4404116" indent="0">
              <a:buNone/>
              <a:defRPr sz="11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4C243A5-72CF-411D-B57B-6C3835F2C86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3752" y="138627"/>
            <a:ext cx="12267316" cy="15845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titeltekst te bewerken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3752" y="1763535"/>
            <a:ext cx="12267316" cy="49519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 om de opmaak van de overzichtstekst te bewerken</a:t>
            </a:r>
          </a:p>
          <a:p>
            <a:pPr lvl="1"/>
            <a:r>
              <a:rPr lang="en-GB" smtClean="0"/>
              <a:t>Tweede overzichtsniveau</a:t>
            </a:r>
          </a:p>
          <a:p>
            <a:pPr lvl="2"/>
            <a:r>
              <a:rPr lang="en-GB" smtClean="0"/>
              <a:t>Derde overzichtsniveau</a:t>
            </a:r>
          </a:p>
          <a:p>
            <a:pPr lvl="3"/>
            <a:r>
              <a:rPr lang="en-GB" smtClean="0"/>
              <a:t>Vierde overzichtsniveau</a:t>
            </a:r>
          </a:p>
          <a:p>
            <a:pPr lvl="4"/>
            <a:r>
              <a:rPr lang="en-GB" smtClean="0"/>
              <a:t>Vijfde overzichtsniveau</a:t>
            </a:r>
          </a:p>
          <a:p>
            <a:pPr lvl="4"/>
            <a:r>
              <a:rPr lang="en-GB" smtClean="0"/>
              <a:t>Zesde overzichtsniveau</a:t>
            </a:r>
          </a:p>
          <a:p>
            <a:pPr lvl="4"/>
            <a:r>
              <a:rPr lang="en-GB" smtClean="0"/>
              <a:t>Zevende overzichtsniveau</a:t>
            </a:r>
          </a:p>
          <a:p>
            <a:pPr lvl="4"/>
            <a:r>
              <a:rPr lang="en-GB" smtClean="0"/>
              <a:t>Achtste overzichtsniveau</a:t>
            </a:r>
          </a:p>
          <a:p>
            <a:pPr lvl="4"/>
            <a:r>
              <a:rPr lang="en-GB" smtClean="0"/>
              <a:t>Negende overzichtsniveau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83753" y="6920776"/>
            <a:ext cx="3191514" cy="57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10103" tIns="55051" rIns="110103" bIns="55051" anchor="ctr"/>
          <a:lstStyle/>
          <a:p>
            <a:endParaRPr lang="nl-NL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673647" y="6920776"/>
            <a:ext cx="4333782" cy="5738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10103" tIns="55051" rIns="110103" bIns="55051" anchor="ctr"/>
          <a:lstStyle/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9803799" y="6919021"/>
            <a:ext cx="3147270" cy="5738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108369" tIns="56352" rIns="108369" bIns="56352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  <a:defRPr b="0">
                <a:solidFill>
                  <a:srgbClr val="000000"/>
                </a:solidFill>
              </a:defRPr>
            </a:lvl1pPr>
          </a:lstStyle>
          <a:p>
            <a:fld id="{C54AFB9C-B9A2-4682-8BE5-98CD9B0480F0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+mj-lt"/>
          <a:ea typeface="+mj-ea"/>
          <a:cs typeface="+mj-cs"/>
        </a:defRPr>
      </a:lvl1pPr>
      <a:lvl2pPr marL="894586" indent="-344072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2pPr>
      <a:lvl3pPr marL="1376286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3pPr>
      <a:lvl4pPr marL="1926801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4pPr>
      <a:lvl5pPr marL="2477315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5pPr>
      <a:lvl6pPr marL="3027830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6pPr>
      <a:lvl7pPr marL="3578344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7pPr>
      <a:lvl8pPr marL="4128859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8pPr>
      <a:lvl9pPr marL="4679373" indent="-275257" algn="ctr" defTabSz="540958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5300">
          <a:solidFill>
            <a:srgbClr val="000000"/>
          </a:solidFill>
          <a:latin typeface="Calibri" pitchFamily="32" charset="0"/>
          <a:ea typeface="Lucida Sans Unicode" charset="0"/>
          <a:cs typeface="Lucida Sans Unicode" charset="0"/>
        </a:defRPr>
      </a:lvl9pPr>
    </p:titleStyle>
    <p:bodyStyle>
      <a:lvl1pPr marL="412886" indent="-412886" algn="l" defTabSz="540958" rtl="0" eaLnBrk="0" fontAlgn="base" hangingPunct="0">
        <a:spcBef>
          <a:spcPts val="96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900">
          <a:solidFill>
            <a:srgbClr val="000000"/>
          </a:solidFill>
          <a:latin typeface="+mn-lt"/>
          <a:ea typeface="+mn-ea"/>
          <a:cs typeface="+mn-cs"/>
        </a:defRPr>
      </a:lvl1pPr>
      <a:lvl2pPr marL="894586" indent="-344072" algn="l" defTabSz="540958" rtl="0" eaLnBrk="0" fontAlgn="base" hangingPunct="0">
        <a:spcBef>
          <a:spcPts val="84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>
          <a:solidFill>
            <a:srgbClr val="000000"/>
          </a:solidFill>
          <a:latin typeface="+mn-lt"/>
          <a:ea typeface="+mn-ea"/>
          <a:cs typeface="+mn-cs"/>
        </a:defRPr>
      </a:lvl2pPr>
      <a:lvl3pPr marL="1376286" indent="-275257" algn="l" defTabSz="540958" rtl="0" eaLnBrk="0" fontAlgn="base" hangingPunct="0">
        <a:spcBef>
          <a:spcPts val="72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3pPr>
      <a:lvl4pPr marL="1926801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4pPr>
      <a:lvl5pPr marL="2477315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5pPr>
      <a:lvl6pPr marL="3027830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6pPr>
      <a:lvl7pPr marL="3578344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7pPr>
      <a:lvl8pPr marL="4128859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8pPr>
      <a:lvl9pPr marL="4679373" indent="-275257" algn="l" defTabSz="540958" rtl="0" eaLnBrk="0" fontAlgn="base" hangingPunct="0">
        <a:spcBef>
          <a:spcPts val="60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0515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1029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1544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2058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2573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3087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3602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4116" algn="l" defTabSz="1101029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Ha V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80232" y="601703"/>
            <a:ext cx="1080008" cy="173876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Tekstvak 4"/>
          <p:cNvSpPr txBox="1"/>
          <p:nvPr/>
        </p:nvSpPr>
        <p:spPr>
          <a:xfrm>
            <a:off x="576064" y="1472968"/>
            <a:ext cx="2376041" cy="36933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nl-NL" sz="1800" b="0" dirty="0" err="1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Bridgecoachfemke.nl</a:t>
            </a:r>
            <a:endParaRPr lang="nl-NL" sz="3600" b="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745121" y="4299605"/>
            <a:ext cx="8352000" cy="9936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FFFFFF"/>
                </a:solidFill>
                <a:cs typeface="Times New Roman" pitchFamily="16" charset="0"/>
              </a:rPr>
              <a:t>Leer Bridge met Berry 3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3744194" y="5522400"/>
            <a:ext cx="8352927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Hoofdstuk 10</a:t>
            </a: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: De derde man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pic>
        <p:nvPicPr>
          <p:cNvPr id="7" name="Afbeelding 6" descr="https://media.s-bol.com/7X4KzKLz8zW8/550x77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621" y="900310"/>
            <a:ext cx="2095500" cy="294894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04864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1676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28666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H?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59817" y="1404367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B?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9648849" y="468263"/>
            <a:ext cx="3348473" cy="1872208"/>
          </a:xfrm>
          <a:prstGeom prst="wedgeRoundRectCallout">
            <a:avLst>
              <a:gd name="adj1" fmla="val -45670"/>
              <a:gd name="adj2" fmla="val 1017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Geen honneur boven de V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319525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0" name="Toelichting met afgeronde rechthoek 49"/>
          <p:cNvSpPr/>
          <p:nvPr/>
        </p:nvSpPr>
        <p:spPr bwMode="auto">
          <a:xfrm>
            <a:off x="719857" y="5364807"/>
            <a:ext cx="4392488" cy="1872208"/>
          </a:xfrm>
          <a:prstGeom prst="wedgeRoundRectCallout">
            <a:avLst>
              <a:gd name="adj1" fmla="val 79814"/>
              <a:gd name="adj2" fmla="val -2119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Zuid heeft niet goedkoop genomen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51" name="Text Box 10"/>
          <p:cNvSpPr txBox="1">
            <a:spLocks noChangeArrowheads="1"/>
          </p:cNvSpPr>
          <p:nvPr/>
        </p:nvSpPr>
        <p:spPr bwMode="auto">
          <a:xfrm>
            <a:off x="10440937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2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9" name="Rechthoek 3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3" name="Rechthoek 52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4" name="Rechte verbindingslijn 53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Rechte verbindingslijn 55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Rechte verbindingslijn 56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oelichting met afgeronde rechthoek 32"/>
          <p:cNvSpPr/>
          <p:nvPr/>
        </p:nvSpPr>
        <p:spPr bwMode="auto">
          <a:xfrm>
            <a:off x="359817" y="5365015"/>
            <a:ext cx="4752528" cy="1872000"/>
          </a:xfrm>
          <a:prstGeom prst="wedgeRoundRectCallout">
            <a:avLst>
              <a:gd name="adj1" fmla="val -49942"/>
              <a:gd name="adj2" fmla="val -1510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West mag de kleur doorspelen,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partner heeft de B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5130" grpId="1"/>
      <p:bldP spid="5130" grpId="2"/>
      <p:bldP spid="30" grpId="0"/>
      <p:bldP spid="36" grpId="0"/>
      <p:bldP spid="36" grpId="1"/>
      <p:bldP spid="37" grpId="0"/>
      <p:bldP spid="27" grpId="0" animBg="1"/>
      <p:bldP spid="32" grpId="0" animBg="1"/>
      <p:bldP spid="31" grpId="0" animBg="1"/>
      <p:bldP spid="31" grpId="1" animBg="1"/>
      <p:bldP spid="35" grpId="0"/>
      <p:bldP spid="50" grpId="0" animBg="1"/>
      <p:bldP spid="50" grpId="1" animBg="1"/>
      <p:bldP spid="51" grpId="0"/>
      <p:bldP spid="51" grpId="1"/>
      <p:bldP spid="52" grpId="0"/>
      <p:bldP spid="3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04864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1676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28666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B?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4" name="AutoShape 11"/>
          <p:cNvSpPr>
            <a:spLocks noChangeArrowheads="1"/>
          </p:cNvSpPr>
          <p:nvPr/>
        </p:nvSpPr>
        <p:spPr bwMode="auto">
          <a:xfrm>
            <a:off x="1097849" y="6373015"/>
            <a:ext cx="11485377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Zowel Oost als Zuid kan hem nog hebben</a:t>
            </a:r>
            <a:endParaRPr lang="nl-NL" sz="4400" b="0" dirty="0">
              <a:solidFill>
                <a:srgbClr val="FFFFFF"/>
              </a:solidFill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3" name="Rechthoek 3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5" name="Rechthoek 34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8" name="Rechte verbindingslijn 37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Rechte verbindingslijn 4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Rechte verbindingslijn 5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oelichting met afgeronde rechthoek 30"/>
          <p:cNvSpPr/>
          <p:nvPr/>
        </p:nvSpPr>
        <p:spPr bwMode="auto">
          <a:xfrm>
            <a:off x="359817" y="5365015"/>
            <a:ext cx="3672408" cy="1872000"/>
          </a:xfrm>
          <a:prstGeom prst="wedgeRoundRectCallout">
            <a:avLst>
              <a:gd name="adj1" fmla="val -49937"/>
              <a:gd name="adj2" fmla="val -179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Oost moet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aanval overnemen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5130" grpId="1"/>
      <p:bldP spid="30" grpId="0"/>
      <p:bldP spid="36" grpId="0"/>
      <p:bldP spid="36" grpId="1"/>
      <p:bldP spid="37" grpId="0"/>
      <p:bldP spid="27" grpId="0" animBg="1"/>
      <p:bldP spid="34" grpId="0" animBg="1"/>
      <p:bldP spid="34" grpId="1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2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00952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75890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058495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0486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16767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4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286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683752" y="468263"/>
            <a:ext cx="3384376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Plaats H</a:t>
            </a:r>
            <a:r>
              <a:rPr lang="nl-NL" sz="4400" b="0" smtClean="0">
                <a:solidFill>
                  <a:srgbClr val="FFFFFF"/>
                </a:solidFill>
              </a:rPr>
              <a:t>, </a:t>
            </a:r>
          </a:p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smtClean="0">
                <a:solidFill>
                  <a:srgbClr val="FFFFFF"/>
                </a:solidFill>
              </a:rPr>
              <a:t>B en </a:t>
            </a:r>
            <a:r>
              <a:rPr lang="nl-NL" sz="4400" b="0" dirty="0" smtClean="0">
                <a:solidFill>
                  <a:srgbClr val="FFFFFF"/>
                </a:solidFill>
              </a:rPr>
              <a:t>8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4" name="AutoShape 11"/>
          <p:cNvSpPr>
            <a:spLocks noChangeArrowheads="1"/>
          </p:cNvSpPr>
          <p:nvPr/>
        </p:nvSpPr>
        <p:spPr bwMode="auto">
          <a:xfrm>
            <a:off x="2610017" y="6373015"/>
            <a:ext cx="8461041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Dit zitsel mag je verwachten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6281337" y="46826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7394576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9504833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8452671" y="50047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9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50" name="Rechthoek 4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1" name="Rechthoek 5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2" name="Rechte verbindingslijn 5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Rechte verbindingslijn 5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Rechte verbindingslijn 5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oelichting met afgeronde rechthoek 39"/>
          <p:cNvSpPr/>
          <p:nvPr/>
        </p:nvSpPr>
        <p:spPr bwMode="auto">
          <a:xfrm>
            <a:off x="359817" y="5365015"/>
            <a:ext cx="3672408" cy="1872000"/>
          </a:xfrm>
          <a:prstGeom prst="wedgeRoundRectCallout">
            <a:avLst>
              <a:gd name="adj1" fmla="val -50022"/>
              <a:gd name="adj2" fmla="val -1470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Oost moet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aanval overnemen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5130" grpId="1"/>
      <p:bldP spid="30" grpId="0"/>
      <p:bldP spid="36" grpId="0"/>
      <p:bldP spid="36" grpId="1"/>
      <p:bldP spid="37" grpId="0"/>
      <p:bldP spid="27" grpId="0" animBg="1"/>
      <p:bldP spid="34" grpId="0" animBg="1"/>
      <p:bldP spid="34" grpId="1" animBg="1"/>
      <p:bldP spid="32" grpId="0"/>
      <p:bldP spid="33" grpId="0"/>
      <p:bldP spid="35" grpId="0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2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00952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75890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43282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0486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16767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4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286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683752" y="468263"/>
            <a:ext cx="3384376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Plaats de rest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4" name="AutoShape 11"/>
          <p:cNvSpPr>
            <a:spLocks noChangeArrowheads="1"/>
          </p:cNvSpPr>
          <p:nvPr/>
        </p:nvSpPr>
        <p:spPr bwMode="auto">
          <a:xfrm>
            <a:off x="2610017" y="6373015"/>
            <a:ext cx="8461041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Dit zitsel mag je verwachten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6281337" y="46826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7392598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8448715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9504833" y="50047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9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50" name="Rechthoek 49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1" name="Rechthoek 50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2" name="Rechte verbindingslijn 51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Rechte verbindingslijn 52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Rechte verbindingslijn 53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oelichting met afgeronde rechthoek 37"/>
          <p:cNvSpPr/>
          <p:nvPr/>
        </p:nvSpPr>
        <p:spPr bwMode="auto">
          <a:xfrm>
            <a:off x="503833" y="5365015"/>
            <a:ext cx="4320480" cy="1872000"/>
          </a:xfrm>
          <a:prstGeom prst="wedgeRoundRectCallout">
            <a:avLst>
              <a:gd name="adj1" fmla="val -50041"/>
              <a:gd name="adj2" fmla="val -1661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West moet verder van de ruitens afblijven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5130" grpId="1"/>
      <p:bldP spid="30" grpId="0"/>
      <p:bldP spid="36" grpId="0"/>
      <p:bldP spid="37" grpId="0"/>
      <p:bldP spid="27" grpId="0" animBg="1"/>
      <p:bldP spid="34" grpId="0" animBg="1"/>
      <p:bldP spid="34" grpId="1" animBg="1"/>
      <p:bldP spid="32" grpId="0"/>
      <p:bldP spid="32" grpId="1"/>
      <p:bldP spid="33" grpId="0"/>
      <p:bldP spid="35" grpId="0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279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408489" y="46826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288809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1172005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36956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Arial" charset="0"/>
              </a:rPr>
              <a:t>4</a:t>
            </a:r>
          </a:p>
        </p:txBody>
      </p:sp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1130202" y="468263"/>
            <a:ext cx="215382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  <a:cs typeface="Arial" charset="0"/>
              </a:rPr>
              <a:t>QUIZ</a:t>
            </a:r>
          </a:p>
        </p:txBody>
      </p:sp>
      <p:sp>
        <p:nvSpPr>
          <p:cNvPr id="35" name="Rechthoek 34"/>
          <p:cNvSpPr/>
          <p:nvPr/>
        </p:nvSpPr>
        <p:spPr>
          <a:xfrm>
            <a:off x="679793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36" name="Rechthoek 35"/>
          <p:cNvSpPr/>
          <p:nvPr/>
        </p:nvSpPr>
        <p:spPr>
          <a:xfrm>
            <a:off x="5544393" y="485358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482003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0260864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3" name="AutoShape 11"/>
          <p:cNvSpPr>
            <a:spLocks noChangeArrowheads="1"/>
          </p:cNvSpPr>
          <p:nvPr/>
        </p:nvSpPr>
        <p:spPr bwMode="auto">
          <a:xfrm>
            <a:off x="3222085" y="6372919"/>
            <a:ext cx="72369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Welke kaart speel je bij?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45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46" name="Rechthoek 45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7" name="Rechthoek 46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8" name="Rechte verbindingslijn 47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Rechte verbindingslijn 4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Rechte verbindingslijn 4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Rechte verbindingslijn 5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2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26" name="Rechthoek 25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6" dur="indefinite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indefinite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35" grpId="0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279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408489" y="46826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29703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9504833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3215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5544393" y="485358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350781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046345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25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6" name="Rechthoek 25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7" name="Rechthoek 26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8" name="Rechte verbindingslijn 37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Rechte verbindingslijn 3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679793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8" name="Rechthoek 27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6" dur="indefinite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indefinite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7" grpId="1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279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408489" y="46826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29703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9504833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3215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5544393" y="485358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350781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0493910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25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6" name="Rechthoek 25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7" name="Rechthoek 26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8" name="Rechte verbindingslijn 37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Rechte verbindingslijn 3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679793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4" name="Rechthoek 23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6" dur="indefinite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7" grpId="1"/>
      <p:bldP spid="16391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279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40848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46591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9504833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3215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5544393" y="485358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320324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0485373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25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6" name="Rechthoek 25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7" name="Rechthoek 26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8" name="Rechte verbindingslijn 37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Rechte verbindingslijn 3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679793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4" name="Rechthoek 23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6" dur="indefinite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7" grpId="1"/>
      <p:bldP spid="16392" grpId="0"/>
      <p:bldP spid="2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7279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40848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146591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9504833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823215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Rechthoek 35"/>
          <p:cNvSpPr/>
          <p:nvPr/>
        </p:nvSpPr>
        <p:spPr>
          <a:xfrm>
            <a:off x="5544393" y="485358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320324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10485373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25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6" name="Rechthoek 25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27" name="Rechthoek 26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8" name="Rechte verbindingslijn 37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Rechte verbindingslijn 3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2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679793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4" name="Rechthoek 23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6" dur="indefinite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7" grpId="1"/>
      <p:bldP spid="16392" grpId="0"/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04908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7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19730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19730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4500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197047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4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H?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59817" y="1404367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10?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9828970" y="468263"/>
            <a:ext cx="3168352" cy="1872208"/>
          </a:xfrm>
          <a:prstGeom prst="wedgeRoundRectCallout">
            <a:avLst>
              <a:gd name="adj1" fmla="val -45670"/>
              <a:gd name="adj2" fmla="val 1017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Geen honneur boven de V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7319525" y="519730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9" name="Rechthoek 3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3" name="Rechthoek 52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4" name="Rechte verbindingslijn 53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Rechte verbindingslijn 55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Rechte verbindingslijn 56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8327637" y="519730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0" name="Toelichting met afgeronde rechthoek 39"/>
          <p:cNvSpPr/>
          <p:nvPr/>
        </p:nvSpPr>
        <p:spPr bwMode="auto">
          <a:xfrm>
            <a:off x="9828970" y="468263"/>
            <a:ext cx="3168352" cy="1872208"/>
          </a:xfrm>
          <a:prstGeom prst="wedgeRoundRectCallout">
            <a:avLst>
              <a:gd name="adj1" fmla="val -45670"/>
              <a:gd name="adj2" fmla="val 1017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Van BT had hij de T gelegd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4" name="Toelichting met afgeronde rechthoek 33"/>
          <p:cNvSpPr/>
          <p:nvPr/>
        </p:nvSpPr>
        <p:spPr bwMode="auto">
          <a:xfrm>
            <a:off x="359817" y="5365015"/>
            <a:ext cx="3672408" cy="1872000"/>
          </a:xfrm>
          <a:prstGeom prst="wedgeRoundRectCallout">
            <a:avLst>
              <a:gd name="adj1" fmla="val -49937"/>
              <a:gd name="adj2" fmla="val -1743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Oost moet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aanval overnemen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28" grpId="1"/>
      <p:bldP spid="5129" grpId="0"/>
      <p:bldP spid="5130" grpId="0"/>
      <p:bldP spid="5130" grpId="1"/>
      <p:bldP spid="29" grpId="0"/>
      <p:bldP spid="30" grpId="0"/>
      <p:bldP spid="36" grpId="0"/>
      <p:bldP spid="36" grpId="1"/>
      <p:bldP spid="37" grpId="0"/>
      <p:bldP spid="27" grpId="0" animBg="1"/>
      <p:bldP spid="32" grpId="0" animBg="1"/>
      <p:bldP spid="31" grpId="0" animBg="1"/>
      <p:bldP spid="31" grpId="1" animBg="1"/>
      <p:bldP spid="35" grpId="0"/>
      <p:bldP spid="33" grpId="0"/>
      <p:bldP spid="40" grpId="0" animBg="1"/>
      <p:bldP spid="40" grpId="1" animBg="1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30374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0367870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124988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6</a:t>
            </a:r>
          </a:p>
        </p:txBody>
      </p:sp>
      <p:sp>
        <p:nvSpPr>
          <p:cNvPr id="28" name="Rechthoek 27"/>
          <p:cNvSpPr/>
          <p:nvPr/>
        </p:nvSpPr>
        <p:spPr>
          <a:xfrm>
            <a:off x="2512180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32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37" name="AutoShape 11"/>
          <p:cNvSpPr>
            <a:spLocks noChangeArrowheads="1"/>
          </p:cNvSpPr>
          <p:nvPr/>
        </p:nvSpPr>
        <p:spPr bwMode="auto">
          <a:xfrm>
            <a:off x="1368537" y="6372919"/>
            <a:ext cx="109440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Derde man doet wat hij kan</a:t>
            </a:r>
            <a:endParaRPr lang="nl-NL" sz="4400" b="0" dirty="0">
              <a:solidFill>
                <a:srgbClr val="FFFFFF"/>
              </a:solidFill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23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4" name="Rechthoek 23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8" name="Rechthoek 37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9" name="Rechte verbindingslijn 38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Rechte verbindingslijn 39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400560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0" dur="indefinite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indefinite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439937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153545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337987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404908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19730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2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19730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4500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197047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4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B?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59817" y="1404367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A?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359817" y="5364807"/>
            <a:ext cx="4968552" cy="1872208"/>
          </a:xfrm>
          <a:prstGeom prst="wedgeRoundRectCallout">
            <a:avLst>
              <a:gd name="adj1" fmla="val 68280"/>
              <a:gd name="adj2" fmla="val 6703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Zuid AB2 had, had hij de slag wel genomen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9" name="Rechthoek 3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3" name="Rechthoek 52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4" name="Rechte verbindingslijn 53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Rechte verbindingslijn 55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Rechte verbindingslijn 56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oelichting met afgeronde rechthoek 39"/>
          <p:cNvSpPr/>
          <p:nvPr/>
        </p:nvSpPr>
        <p:spPr bwMode="auto">
          <a:xfrm>
            <a:off x="10008889" y="468263"/>
            <a:ext cx="3168352" cy="1872208"/>
          </a:xfrm>
          <a:prstGeom prst="wedgeRoundRectCallout">
            <a:avLst>
              <a:gd name="adj1" fmla="val -45670"/>
              <a:gd name="adj2" fmla="val 1017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Van VB had hij de B gelegd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6336481" y="46826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6336481" y="519730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044093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7361457" y="519730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2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359817" y="5797015"/>
            <a:ext cx="3672408" cy="1440000"/>
          </a:xfrm>
          <a:prstGeom prst="wedgeRoundRectCallout">
            <a:avLst>
              <a:gd name="adj1" fmla="val -50033"/>
              <a:gd name="adj2" fmla="val -1956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NZ krijgen altijd een slag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5" dur="indefinite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2" dur="indefinite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28" grpId="1"/>
      <p:bldP spid="5129" grpId="0"/>
      <p:bldP spid="5130" grpId="0"/>
      <p:bldP spid="5130" grpId="1"/>
      <p:bldP spid="5130" grpId="2"/>
      <p:bldP spid="29" grpId="0"/>
      <p:bldP spid="30" grpId="0"/>
      <p:bldP spid="36" grpId="0"/>
      <p:bldP spid="36" grpId="1"/>
      <p:bldP spid="36" grpId="2"/>
      <p:bldP spid="37" grpId="0"/>
      <p:bldP spid="27" grpId="0" animBg="1"/>
      <p:bldP spid="32" grpId="0" animBg="1"/>
      <p:bldP spid="31" grpId="0" animBg="1"/>
      <p:bldP spid="31" grpId="1" animBg="1"/>
      <p:bldP spid="40" grpId="0" animBg="1"/>
      <p:bldP spid="40" grpId="1" animBg="1"/>
      <p:bldP spid="34" grpId="0"/>
      <p:bldP spid="41" grpId="0"/>
      <p:bldP spid="42" grpId="0"/>
      <p:bldP spid="42" grpId="1"/>
      <p:bldP spid="43" grpId="0"/>
      <p:bldP spid="44" grpId="0"/>
      <p:bldP spid="44" grpId="1"/>
      <p:bldP spid="3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24824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4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153545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245013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511945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19730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19730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487098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398131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B?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9000777" y="5724847"/>
            <a:ext cx="4176464" cy="1512168"/>
          </a:xfrm>
          <a:prstGeom prst="wedgeRoundRectCallout">
            <a:avLst>
              <a:gd name="adj1" fmla="val 50104"/>
              <a:gd name="adj2" fmla="val 2333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Beiden kunnen de B nog hebben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9" name="Rechthoek 3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3" name="Rechthoek 52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4" name="Rechte verbindingslijn 53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Rechte verbindingslijn 55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Rechte verbindingslijn 56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oelichting met afgeronde rechthoek 39"/>
          <p:cNvSpPr/>
          <p:nvPr/>
        </p:nvSpPr>
        <p:spPr bwMode="auto">
          <a:xfrm>
            <a:off x="9144793" y="468263"/>
            <a:ext cx="4032448" cy="1872208"/>
          </a:xfrm>
          <a:prstGeom prst="wedgeRoundRectCallout">
            <a:avLst>
              <a:gd name="adj1" fmla="val -39108"/>
              <a:gd name="adj2" fmla="val 9831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Met HB legt hij de H, maar met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alleen de H ook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6336481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359817" y="5365015"/>
            <a:ext cx="3672408" cy="1872000"/>
          </a:xfrm>
          <a:prstGeom prst="wedgeRoundRectCallout">
            <a:avLst>
              <a:gd name="adj1" fmla="val -50012"/>
              <a:gd name="adj2" fmla="val -2305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Oost moet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aanval overnemen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28" grpId="1"/>
      <p:bldP spid="5129" grpId="0"/>
      <p:bldP spid="5130" grpId="0"/>
      <p:bldP spid="5130" grpId="1"/>
      <p:bldP spid="29" grpId="0"/>
      <p:bldP spid="30" grpId="0"/>
      <p:bldP spid="36" grpId="0"/>
      <p:bldP spid="36" grpId="1"/>
      <p:bldP spid="37" grpId="0"/>
      <p:bldP spid="27" grpId="0" animBg="1"/>
      <p:bldP spid="31" grpId="0" animBg="1"/>
      <p:bldP spid="31" grpId="1" animBg="1"/>
      <p:bldP spid="40" grpId="0" animBg="1"/>
      <p:bldP spid="40" grpId="1" animBg="1"/>
      <p:bldP spid="34" grpId="0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129209" y="300240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2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8153545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245013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19495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511945" y="3002400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19730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19730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527707" y="3002400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418435" y="300240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V?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9072785" y="5724847"/>
            <a:ext cx="4104456" cy="1512168"/>
          </a:xfrm>
          <a:prstGeom prst="wedgeRoundRectCallout">
            <a:avLst>
              <a:gd name="adj1" fmla="val 50104"/>
              <a:gd name="adj2" fmla="val 2333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Beiden kunnen de V nog hebben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9" name="Rechthoek 3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53" name="Rechthoek 52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4" name="Rechte verbindingslijn 53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Rechte verbindingslijn 54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Rechte verbindingslijn 55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Rechte verbindingslijn 56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0" name="Toelichting met afgeronde rechthoek 39"/>
          <p:cNvSpPr/>
          <p:nvPr/>
        </p:nvSpPr>
        <p:spPr bwMode="auto">
          <a:xfrm>
            <a:off x="9144793" y="468263"/>
            <a:ext cx="4032448" cy="1872208"/>
          </a:xfrm>
          <a:prstGeom prst="wedgeRoundRectCallout">
            <a:avLst>
              <a:gd name="adj1" fmla="val -39108"/>
              <a:gd name="adj2" fmla="val 9831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Met VB legt hij de B, maar met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alleen de B ook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6336481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248249" y="300240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4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359817" y="5365015"/>
            <a:ext cx="3672408" cy="1872000"/>
          </a:xfrm>
          <a:prstGeom prst="wedgeRoundRectCallout">
            <a:avLst>
              <a:gd name="adj1" fmla="val -50012"/>
              <a:gd name="adj2" fmla="val -17032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Oost moet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aanval overnemen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28" grpId="1"/>
      <p:bldP spid="5129" grpId="0"/>
      <p:bldP spid="5130" grpId="0"/>
      <p:bldP spid="5130" grpId="1"/>
      <p:bldP spid="29" grpId="0"/>
      <p:bldP spid="30" grpId="0"/>
      <p:bldP spid="36" grpId="0"/>
      <p:bldP spid="36" grpId="1"/>
      <p:bldP spid="37" grpId="0"/>
      <p:bldP spid="27" grpId="0" animBg="1"/>
      <p:bldP spid="31" grpId="0" animBg="1"/>
      <p:bldP spid="31" grpId="1" animBg="1"/>
      <p:bldP spid="40" grpId="0" animBg="1"/>
      <p:bldP spid="40" grpId="1" animBg="1"/>
      <p:bldP spid="34" grpId="0"/>
      <p:bldP spid="3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Zelf doorspelen of niet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1692567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Heeft partner de aansluitende honneur, dan mag je zelf de kleur doorspelen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3276575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Heeft de leider de aansluitende honneur, dan moet partner de kleur inspelen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368045" y="4860751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Weet je het niet, breng partner aan slag, dan kan hij hem spelen of op snit nemen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Niet wat hij kan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Soms doet de derde man niet wat hij kan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2628503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Dat geldt vooral als er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een of twee honneurs op tafel liggen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4212679"/>
            <a:ext cx="10945100" cy="1512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jouw honneur hoger is, wil je hem bewaren om dummy’s honneur te vangen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24781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70471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497680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745051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49" y="2988543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4344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6186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63622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" name="Toelichting met afgeronde rechthoek 29"/>
          <p:cNvSpPr/>
          <p:nvPr/>
        </p:nvSpPr>
        <p:spPr bwMode="auto">
          <a:xfrm>
            <a:off x="9144793" y="468263"/>
            <a:ext cx="4032448" cy="1368000"/>
          </a:xfrm>
          <a:prstGeom prst="wedgeRoundRectCallout">
            <a:avLst>
              <a:gd name="adj1" fmla="val -44078"/>
              <a:gd name="adj2" fmla="val 14501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Derde man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doet wat hij kan?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575841" y="612279"/>
            <a:ext cx="3240360" cy="1872208"/>
          </a:xfrm>
          <a:prstGeom prst="wedgeRoundRectCallout">
            <a:avLst>
              <a:gd name="adj1" fmla="val 138579"/>
              <a:gd name="adj2" fmla="val 799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wordt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B altijd een slag 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7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6" dur="indefinite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59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0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7" grpId="0"/>
      <p:bldP spid="51" grpId="0"/>
      <p:bldP spid="51" grpId="1"/>
      <p:bldP spid="55" grpId="0"/>
      <p:bldP spid="55" grpId="1"/>
      <p:bldP spid="94" grpId="0"/>
      <p:bldP spid="94" grpId="1"/>
      <p:bldP spid="13" grpId="0"/>
      <p:bldP spid="13" grpId="1"/>
      <p:bldP spid="14" grpId="0"/>
      <p:bldP spid="15" grpId="0"/>
      <p:bldP spid="17" grpId="0"/>
      <p:bldP spid="19" grpId="0"/>
      <p:bldP spid="27" grpId="0"/>
      <p:bldP spid="27" grpId="1"/>
      <p:bldP spid="30" grpId="0" animBg="1"/>
      <p:bldP spid="30" grpId="1" animBg="1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24781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70471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497680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745051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4344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6186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63622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oelichting met afgeronde rechthoek 30"/>
          <p:cNvSpPr/>
          <p:nvPr/>
        </p:nvSpPr>
        <p:spPr bwMode="auto">
          <a:xfrm>
            <a:off x="791865" y="972319"/>
            <a:ext cx="2736304" cy="1440160"/>
          </a:xfrm>
          <a:prstGeom prst="wedgeRoundRectCallout">
            <a:avLst>
              <a:gd name="adj1" fmla="val -1948"/>
              <a:gd name="adj2" fmla="val 10801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Wat heeft West?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8352705" y="4860751"/>
            <a:ext cx="4104456" cy="1872208"/>
          </a:xfrm>
          <a:prstGeom prst="wedgeRoundRectCallout">
            <a:avLst>
              <a:gd name="adj1" fmla="val -2699"/>
              <a:gd name="adj2" fmla="val -8433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West heeft de V, de T is hoog genoeg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2952105" y="2916535"/>
            <a:ext cx="3672408" cy="1440160"/>
          </a:xfrm>
          <a:prstGeom prst="wedgeRoundRectCallout">
            <a:avLst>
              <a:gd name="adj1" fmla="val -57231"/>
              <a:gd name="adj2" fmla="val -9376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Kleintje belooft plaatje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575841" y="612279"/>
            <a:ext cx="3240360" cy="1872208"/>
          </a:xfrm>
          <a:prstGeom prst="wedgeRoundRectCallout">
            <a:avLst>
              <a:gd name="adj1" fmla="val 138579"/>
              <a:gd name="adj2" fmla="val 799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wordt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 B geen slag 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9" dur="indefinite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7" grpId="0"/>
      <p:bldP spid="51" grpId="0"/>
      <p:bldP spid="51" grpId="1"/>
      <p:bldP spid="55" grpId="0"/>
      <p:bldP spid="94" grpId="0"/>
      <p:bldP spid="94" grpId="1"/>
      <p:bldP spid="13" grpId="0"/>
      <p:bldP spid="14" grpId="0"/>
      <p:bldP spid="15" grpId="0"/>
      <p:bldP spid="19" grpId="0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5" grpId="0"/>
      <p:bldP spid="35" grpId="1"/>
      <p:bldP spid="3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2478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654139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757748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49" y="2988543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43440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6186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63622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" name="Toelichting met afgeronde rechthoek 29"/>
          <p:cNvSpPr/>
          <p:nvPr/>
        </p:nvSpPr>
        <p:spPr bwMode="auto">
          <a:xfrm>
            <a:off x="9144793" y="468263"/>
            <a:ext cx="4032448" cy="1368000"/>
          </a:xfrm>
          <a:prstGeom prst="wedgeRoundRectCallout">
            <a:avLst>
              <a:gd name="adj1" fmla="val -18917"/>
              <a:gd name="adj2" fmla="val 12944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Ook nu is de T hoog genoeg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287809" y="468263"/>
            <a:ext cx="4176464" cy="1872208"/>
          </a:xfrm>
          <a:prstGeom prst="wedgeRoundRectCallout">
            <a:avLst>
              <a:gd name="adj1" fmla="val 77696"/>
              <a:gd name="adj2" fmla="val 1803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Pas als de B gespeeld wordt speel je de H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287809" y="5148783"/>
            <a:ext cx="4176464" cy="1872208"/>
          </a:xfrm>
          <a:prstGeom prst="wedgeRoundRectCallout">
            <a:avLst>
              <a:gd name="adj1" fmla="val -7181"/>
              <a:gd name="adj2" fmla="val -8901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Maar West kan toch ook de A hebben?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5544393" y="5016011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8856761" y="5148783"/>
            <a:ext cx="4176464" cy="1872208"/>
          </a:xfrm>
          <a:prstGeom prst="wedgeRoundRectCallout">
            <a:avLst>
              <a:gd name="adj1" fmla="val -50012"/>
              <a:gd name="adj2" fmla="val -1900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Dan maken NZ toch altijd een ruitenslag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7" name="Toelichting met afgeronde rechthoek 36"/>
          <p:cNvSpPr/>
          <p:nvPr/>
        </p:nvSpPr>
        <p:spPr bwMode="auto">
          <a:xfrm>
            <a:off x="287809" y="6085039"/>
            <a:ext cx="4176464" cy="935952"/>
          </a:xfrm>
          <a:prstGeom prst="wedgeRoundRectCallout">
            <a:avLst>
              <a:gd name="adj1" fmla="val -49923"/>
              <a:gd name="adj2" fmla="val -1363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Het kan zo zitten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9" name="Ovaal 38"/>
          <p:cNvSpPr/>
          <p:nvPr/>
        </p:nvSpPr>
        <p:spPr bwMode="auto">
          <a:xfrm>
            <a:off x="5508000" y="5076775"/>
            <a:ext cx="1008112" cy="1224136"/>
          </a:xfrm>
          <a:prstGeom prst="ellipse">
            <a:avLst/>
          </a:prstGeom>
          <a:noFill/>
          <a:ln w="47625" cap="flat" cmpd="sng" algn="ctr">
            <a:solidFill>
              <a:srgbClr val="DC2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6" name="Ovaal 45"/>
          <p:cNvSpPr/>
          <p:nvPr/>
        </p:nvSpPr>
        <p:spPr bwMode="auto">
          <a:xfrm>
            <a:off x="5544393" y="1044327"/>
            <a:ext cx="1008112" cy="1224136"/>
          </a:xfrm>
          <a:prstGeom prst="ellipse">
            <a:avLst/>
          </a:prstGeom>
          <a:noFill/>
          <a:ln w="47625" cap="flat" cmpd="sng" algn="ctr">
            <a:solidFill>
              <a:srgbClr val="DC2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nl-NL" sz="28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7" grpId="0"/>
      <p:bldP spid="47" grpId="1"/>
      <p:bldP spid="51" grpId="0"/>
      <p:bldP spid="51" grpId="1"/>
      <p:bldP spid="55" grpId="0"/>
      <p:bldP spid="94" grpId="0"/>
      <p:bldP spid="13" grpId="0"/>
      <p:bldP spid="13" grpId="1"/>
      <p:bldP spid="14" grpId="0"/>
      <p:bldP spid="15" grpId="0"/>
      <p:bldP spid="19" grpId="0"/>
      <p:bldP spid="27" grpId="0"/>
      <p:bldP spid="27" grpId="1"/>
      <p:bldP spid="30" grpId="0" animBg="1"/>
      <p:bldP spid="30" grpId="1" animBg="1"/>
      <p:bldP spid="32" grpId="0" animBg="1"/>
      <p:bldP spid="32" grpId="1" animBg="1"/>
      <p:bldP spid="31" grpId="0" animBg="1"/>
      <p:bldP spid="31" grpId="1" animBg="1"/>
      <p:bldP spid="33" grpId="0"/>
      <p:bldP spid="35" grpId="0"/>
      <p:bldP spid="36" grpId="0" animBg="1"/>
      <p:bldP spid="37" grpId="0" animBg="1"/>
      <p:bldP spid="37" grpId="1" animBg="1"/>
      <p:bldP spid="39" grpId="0" animBg="1"/>
      <p:bldP spid="4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2478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560617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49" y="2988543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9983821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799977" y="2992920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0" name="Toelichting met afgeronde rechthoek 29"/>
          <p:cNvSpPr/>
          <p:nvPr/>
        </p:nvSpPr>
        <p:spPr bwMode="auto">
          <a:xfrm>
            <a:off x="9144793" y="468263"/>
            <a:ext cx="4032448" cy="1368000"/>
          </a:xfrm>
          <a:prstGeom prst="wedgeRoundRectCallout">
            <a:avLst>
              <a:gd name="adj1" fmla="val -44389"/>
              <a:gd name="adj2" fmla="val 14043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Je wil je H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graag sparen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791865" y="468263"/>
            <a:ext cx="2808312" cy="1440000"/>
          </a:xfrm>
          <a:prstGeom prst="wedgeRoundRectCallout">
            <a:avLst>
              <a:gd name="adj1" fmla="val -49973"/>
              <a:gd name="adj2" fmla="val -19295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Dit kan niet altijd</a:t>
            </a:r>
          </a:p>
        </p:txBody>
      </p:sp>
      <p:sp>
        <p:nvSpPr>
          <p:cNvPr id="36" name="Toelichting met afgeronde rechthoek 35"/>
          <p:cNvSpPr/>
          <p:nvPr/>
        </p:nvSpPr>
        <p:spPr bwMode="auto">
          <a:xfrm>
            <a:off x="6912545" y="5220791"/>
            <a:ext cx="6264696" cy="1872208"/>
          </a:xfrm>
          <a:prstGeom prst="wedgeRoundRectCallout">
            <a:avLst>
              <a:gd name="adj1" fmla="val -50020"/>
              <a:gd name="adj2" fmla="val -1680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Maar als je nu de 3 speelt krijgt Zuid de slag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wel heel goedkoop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19" grpId="0"/>
      <p:bldP spid="27" grpId="0"/>
      <p:bldP spid="30" grpId="0" animBg="1"/>
      <p:bldP spid="31" grpId="0" animBg="1"/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24781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4886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11634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16011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468029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497680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745051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49" y="2988543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43440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61869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963622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944993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" name="Toelichting met afgeronde rechthoek 29"/>
          <p:cNvSpPr/>
          <p:nvPr/>
        </p:nvSpPr>
        <p:spPr bwMode="auto">
          <a:xfrm>
            <a:off x="9000777" y="4932759"/>
            <a:ext cx="3888432" cy="2016224"/>
          </a:xfrm>
          <a:prstGeom prst="wedgeRoundRectCallout">
            <a:avLst>
              <a:gd name="adj1" fmla="val -92445"/>
              <a:gd name="adj2" fmla="val 374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Die V zit achter je A, die maakt hij toch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431825" y="5436815"/>
            <a:ext cx="3744416" cy="1512168"/>
          </a:xfrm>
          <a:prstGeom prst="wedgeRoundRectCallout">
            <a:avLst>
              <a:gd name="adj1" fmla="val -2107"/>
              <a:gd name="adj2" fmla="val -11208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Belooft T9,</a:t>
            </a:r>
            <a:r>
              <a:rPr kumimoji="0" lang="nl-NL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 en ontkent de V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1" name="Toelichting met afgeronde rechthoek 30"/>
          <p:cNvSpPr/>
          <p:nvPr/>
        </p:nvSpPr>
        <p:spPr bwMode="auto">
          <a:xfrm>
            <a:off x="9576841" y="468263"/>
            <a:ext cx="3312368" cy="1512168"/>
          </a:xfrm>
          <a:prstGeom prst="wedgeRoundRectCallout">
            <a:avLst>
              <a:gd name="adj1" fmla="val -30702"/>
              <a:gd name="adj2" fmla="val 131451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Geef wel een a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ansignaal!</a:t>
            </a: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8928769" y="468263"/>
            <a:ext cx="3960440" cy="2016000"/>
          </a:xfrm>
          <a:prstGeom prst="wedgeRoundRectCallout">
            <a:avLst>
              <a:gd name="adj1" fmla="val -38251"/>
              <a:gd name="adj2" fmla="val 88727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Nu v</a:t>
            </a:r>
            <a:r>
              <a:rPr kumimoji="0" lang="nl-NL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SimSun" charset="-122"/>
              </a:rPr>
              <a:t>oorkom je dat de H ook een slag wordt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6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mph" presetSubtype="0" grpId="1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3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7" grpId="0"/>
      <p:bldP spid="47" grpId="1"/>
      <p:bldP spid="51" grpId="0"/>
      <p:bldP spid="55" grpId="0"/>
      <p:bldP spid="94" grpId="0"/>
      <p:bldP spid="13" grpId="0"/>
      <p:bldP spid="14" grpId="0"/>
      <p:bldP spid="15" grpId="0"/>
      <p:bldP spid="19" grpId="0"/>
      <p:bldP spid="30" grpId="0" animBg="1"/>
      <p:bldP spid="30" grpId="1" animBg="1"/>
      <p:bldP spid="32" grpId="0" animBg="1"/>
      <p:bldP spid="32" grpId="1" animBg="1"/>
      <p:bldP spid="31" grpId="0" animBg="1"/>
      <p:bldP spid="31" grpId="1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Derde man doet wat hij kan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partner met een kleintje uitkomt,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speelt de derde man zo </a:t>
            </a:r>
            <a:r>
              <a:rPr lang="nl-NL" sz="4400" b="0" dirty="0" smtClean="0">
                <a:solidFill>
                  <a:srgbClr val="FFFF00"/>
                </a:solidFill>
                <a:cs typeface="Times New Roman" pitchFamily="16" charset="0"/>
              </a:rPr>
              <a:t>hoog</a:t>
            </a: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 mogelijk bij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421267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Dus als de hoogste kaart in een serie zit, speelt hij de </a:t>
            </a:r>
            <a:r>
              <a:rPr lang="nl-NL" sz="4400" b="0" dirty="0" smtClean="0">
                <a:solidFill>
                  <a:srgbClr val="FFFF00"/>
                </a:solidFill>
                <a:cs typeface="Times New Roman" pitchFamily="16" charset="0"/>
              </a:rPr>
              <a:t>laagste </a:t>
            </a:r>
            <a:r>
              <a:rPr lang="nl-NL" sz="4400" b="0" dirty="0" smtClean="0">
                <a:cs typeface="Times New Roman" pitchFamily="16" charset="0"/>
              </a:rPr>
              <a:t>kaart van die serie</a:t>
            </a:r>
            <a:endParaRPr lang="nl-NL" sz="4400" b="0" dirty="0">
              <a:cs typeface="Times New Roman" pitchFamily="1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367379" y="5796855"/>
            <a:ext cx="10945100" cy="864000"/>
          </a:xfrm>
          <a:prstGeom prst="roundRect">
            <a:avLst>
              <a:gd name="adj" fmla="val 12706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Dit geeft zijn partner inzicht in het zitsel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67929" y="3276575"/>
            <a:ext cx="1094510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Wel economisch: niet hoger dan nodig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7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Nota Bene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derde man duiken doe je alleen als jouw honneur hoger is dan die in dummy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367929" y="3276743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de honneur op tafel hoger is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dan de jouwe, doe je gewoon wat je kan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10" name="AutoShape 3"/>
          <p:cNvSpPr>
            <a:spLocks noChangeArrowheads="1"/>
          </p:cNvSpPr>
          <p:nvPr/>
        </p:nvSpPr>
        <p:spPr bwMode="auto">
          <a:xfrm>
            <a:off x="1367929" y="4860751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Anders loop je de kans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een slag cadeau te doen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0970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4886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003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1799977" y="297729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590654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745051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77299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84049" y="297729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82173" y="297729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61157" y="2988543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0097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oelichting met afgeronde rechthoek 30"/>
          <p:cNvSpPr/>
          <p:nvPr/>
        </p:nvSpPr>
        <p:spPr bwMode="auto">
          <a:xfrm>
            <a:off x="9216801" y="468263"/>
            <a:ext cx="3888432" cy="1440160"/>
          </a:xfrm>
          <a:prstGeom prst="wedgeRoundRectCallout">
            <a:avLst>
              <a:gd name="adj1" fmla="val -45758"/>
              <a:gd name="adj2" fmla="val 13150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Derde man doet wat hij kan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8568729" y="4860751"/>
            <a:ext cx="4536504" cy="1872208"/>
          </a:xfrm>
          <a:prstGeom prst="wedgeRoundRectCallout">
            <a:avLst>
              <a:gd name="adj1" fmla="val -50060"/>
              <a:gd name="adj2" fmla="val -18704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het zo zit,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geef je met duiken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een slag weg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680297" y="297729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7" grpId="0"/>
      <p:bldP spid="51" grpId="0"/>
      <p:bldP spid="51" grpId="1"/>
      <p:bldP spid="55" grpId="0"/>
      <p:bldP spid="94" grpId="0"/>
      <p:bldP spid="13" grpId="0"/>
      <p:bldP spid="14" grpId="0"/>
      <p:bldP spid="15" grpId="0"/>
      <p:bldP spid="17" grpId="0"/>
      <p:bldP spid="31" grpId="0" animBg="1"/>
      <p:bldP spid="32" grpId="0" animBg="1"/>
      <p:bldP spid="35" grpId="0"/>
      <p:bldP spid="35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1"/>
          <p:cNvSpPr txBox="1">
            <a:spLocks noChangeArrowheads="1"/>
          </p:cNvSpPr>
          <p:nvPr/>
        </p:nvSpPr>
        <p:spPr bwMode="auto">
          <a:xfrm>
            <a:off x="4392265" y="9028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544849" y="9072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A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6609703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7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7488609" y="907267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4392265" y="5000390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47" name="Text Box 5"/>
          <p:cNvSpPr txBox="1">
            <a:spLocks noChangeArrowheads="1"/>
          </p:cNvSpPr>
          <p:nvPr/>
        </p:nvSpPr>
        <p:spPr bwMode="auto">
          <a:xfrm>
            <a:off x="5544849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B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1" name="Text Box 5"/>
          <p:cNvSpPr txBox="1">
            <a:spLocks noChangeArrowheads="1"/>
          </p:cNvSpPr>
          <p:nvPr/>
        </p:nvSpPr>
        <p:spPr bwMode="auto">
          <a:xfrm>
            <a:off x="1799977" y="2977299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5" name="Text Box 5"/>
          <p:cNvSpPr txBox="1">
            <a:spLocks noChangeArrowheads="1"/>
          </p:cNvSpPr>
          <p:nvPr/>
        </p:nvSpPr>
        <p:spPr bwMode="auto">
          <a:xfrm>
            <a:off x="6590654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6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4" name="Text Box 5"/>
          <p:cNvSpPr txBox="1">
            <a:spLocks noChangeArrowheads="1"/>
          </p:cNvSpPr>
          <p:nvPr/>
        </p:nvSpPr>
        <p:spPr bwMode="auto">
          <a:xfrm>
            <a:off x="7450511" y="5016011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2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64787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99977" y="2977299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H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884049" y="2977299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T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782173" y="297729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9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6" name="Text Box 1"/>
          <p:cNvSpPr txBox="1">
            <a:spLocks noChangeArrowheads="1"/>
          </p:cNvSpPr>
          <p:nvPr/>
        </p:nvSpPr>
        <p:spPr bwMode="auto">
          <a:xfrm>
            <a:off x="7704633" y="2984166"/>
            <a:ext cx="794333" cy="14680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8800" b="0" dirty="0" smtClean="0">
              <a:solidFill>
                <a:srgbClr val="336600"/>
              </a:solidFill>
              <a:cs typeface="Arial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8857217" y="2988543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V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986115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5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10800977" y="298854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4</a:t>
            </a:r>
            <a:endParaRPr lang="nl-NL" sz="53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5688408" y="2772518"/>
            <a:ext cx="1598400" cy="1980000"/>
            <a:chOff x="2779859" y="3996655"/>
            <a:chExt cx="1569569" cy="1944215"/>
          </a:xfrm>
        </p:grpSpPr>
        <p:sp>
          <p:nvSpPr>
            <p:cNvPr id="28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29" name="Rechthoek 28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40" name="Rechthoek 39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41" name="Rechte verbindingslijn 40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Rechte verbindingslijn 41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Rechte verbindingslijn 42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Rechte verbindingslijn 44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oelichting met afgeronde rechthoek 30"/>
          <p:cNvSpPr/>
          <p:nvPr/>
        </p:nvSpPr>
        <p:spPr bwMode="auto">
          <a:xfrm>
            <a:off x="9216801" y="468263"/>
            <a:ext cx="3888432" cy="1440160"/>
          </a:xfrm>
          <a:prstGeom prst="wedgeRoundRectCallout">
            <a:avLst>
              <a:gd name="adj1" fmla="val -45758"/>
              <a:gd name="adj2" fmla="val 131500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Derde man doet wat hij kan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2" name="Toelichting met afgeronde rechthoek 31"/>
          <p:cNvSpPr/>
          <p:nvPr/>
        </p:nvSpPr>
        <p:spPr bwMode="auto">
          <a:xfrm>
            <a:off x="8568729" y="4860751"/>
            <a:ext cx="4536504" cy="1872208"/>
          </a:xfrm>
          <a:prstGeom prst="wedgeRoundRectCallout">
            <a:avLst>
              <a:gd name="adj1" fmla="val -50018"/>
              <a:gd name="adj2" fmla="val -20028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Als het zo zit,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geef je met duiken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een slag weg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4680297" y="2977299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Arial" charset="0"/>
              </a:rPr>
              <a:t>8</a:t>
            </a:r>
            <a:endParaRPr lang="nl-NL" sz="88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4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4" grpId="0"/>
      <p:bldP spid="47" grpId="0"/>
      <p:bldP spid="51" grpId="0"/>
      <p:bldP spid="51" grpId="1"/>
      <p:bldP spid="55" grpId="0"/>
      <p:bldP spid="94" grpId="0"/>
      <p:bldP spid="13" grpId="0"/>
      <p:bldP spid="14" grpId="0" build="allAtOnce"/>
      <p:bldP spid="14" grpId="1" build="allAtOnce"/>
      <p:bldP spid="15" grpId="0"/>
      <p:bldP spid="17" grpId="0"/>
      <p:bldP spid="31" grpId="0" animBg="1"/>
      <p:bldP spid="32" grpId="0" animBg="1"/>
      <p:bldP spid="3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6155780" y="5173034"/>
            <a:ext cx="6612285" cy="1593322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>
                <a:solidFill>
                  <a:srgbClr val="FFFFFF"/>
                </a:solidFill>
                <a:cs typeface="Times New Roman" pitchFamily="16" charset="0"/>
              </a:rPr>
              <a:t>Genoeg gekletst,</a:t>
            </a:r>
          </a:p>
          <a:p>
            <a:pPr algn="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dirty="0">
                <a:solidFill>
                  <a:srgbClr val="FFFFFF"/>
                </a:solidFill>
                <a:cs typeface="Times New Roman" pitchFamily="16" charset="0"/>
              </a:rPr>
              <a:t>nu gaan we kaarten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30374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7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10346904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936081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1393905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6</a:t>
            </a:r>
          </a:p>
        </p:txBody>
      </p:sp>
      <p:sp>
        <p:nvSpPr>
          <p:cNvPr id="28" name="Rechthoek 27"/>
          <p:cNvSpPr/>
          <p:nvPr/>
        </p:nvSpPr>
        <p:spPr>
          <a:xfrm>
            <a:off x="2512180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11400560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2340341" y="6372919"/>
            <a:ext cx="9000392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Maar waarom zou je dat doen?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27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1" name="Rechthoek 30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2" name="Rechthoek 31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3" name="Rechte verbindingslijn 32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Rechte verbindingslijn 33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Rechte verbindingslijn 34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Rechte verbindingslijn 4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additive="repl">
                                        <p:cTn id="10" dur="indefinite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indefinite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AutoShape 11"/>
          <p:cNvSpPr>
            <a:spLocks noChangeArrowheads="1"/>
          </p:cNvSpPr>
          <p:nvPr/>
        </p:nvSpPr>
        <p:spPr bwMode="auto">
          <a:xfrm>
            <a:off x="1944297" y="6372919"/>
            <a:ext cx="979248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We kijken even met partner mee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7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681742" y="468263"/>
            <a:ext cx="3394628" cy="138977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A?</a:t>
            </a: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1764125" y="6372919"/>
            <a:ext cx="1015282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Zuid, anders </a:t>
            </a:r>
            <a:r>
              <a:rPr lang="nl-NL" sz="4400" b="0" dirty="0">
                <a:solidFill>
                  <a:srgbClr val="FFFFFF"/>
                </a:solidFill>
              </a:rPr>
              <a:t>had Oost hem </a:t>
            </a:r>
            <a:r>
              <a:rPr lang="nl-NL" sz="4400" b="0" dirty="0" smtClean="0">
                <a:solidFill>
                  <a:srgbClr val="FFFFFF"/>
                </a:solidFill>
              </a:rPr>
              <a:t>gespeeld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22" name="AutoShape 11"/>
          <p:cNvSpPr>
            <a:spLocks noChangeArrowheads="1"/>
          </p:cNvSpPr>
          <p:nvPr/>
        </p:nvSpPr>
        <p:spPr bwMode="auto">
          <a:xfrm>
            <a:off x="2268181" y="6372919"/>
            <a:ext cx="9144712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Dat weet je pas als Zuid </a:t>
            </a:r>
            <a:r>
              <a:rPr lang="nl-NL" sz="4400" b="0" dirty="0" smtClean="0">
                <a:solidFill>
                  <a:srgbClr val="FFFFFF"/>
                </a:solidFill>
              </a:rPr>
              <a:t>bijspeelt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23" name="AutoShape 9"/>
          <p:cNvSpPr>
            <a:spLocks noChangeArrowheads="1"/>
          </p:cNvSpPr>
          <p:nvPr/>
        </p:nvSpPr>
        <p:spPr bwMode="auto">
          <a:xfrm>
            <a:off x="681742" y="468263"/>
            <a:ext cx="3394628" cy="138977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V?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400560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38" name="AutoShape 11"/>
          <p:cNvSpPr>
            <a:spLocks noChangeArrowheads="1"/>
          </p:cNvSpPr>
          <p:nvPr/>
        </p:nvSpPr>
        <p:spPr bwMode="auto">
          <a:xfrm>
            <a:off x="2844245" y="6372919"/>
            <a:ext cx="799258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Zuid heeft dus de A </a:t>
            </a:r>
            <a:r>
              <a:rPr lang="nl-NL" sz="4400" b="0" dirty="0" err="1" smtClean="0">
                <a:solidFill>
                  <a:srgbClr val="FFFFFF"/>
                </a:solidFill>
              </a:rPr>
              <a:t>én</a:t>
            </a:r>
            <a:r>
              <a:rPr lang="nl-NL" sz="4400" b="0" dirty="0" smtClean="0">
                <a:solidFill>
                  <a:srgbClr val="FFFFFF"/>
                </a:solidFill>
              </a:rPr>
              <a:t> de V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35322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77681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59126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3" name="Rechthoek 3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4" name="Rechthoek 3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5" name="Rechte verbindingslijn 3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Rechte verbindingslijn 50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Rechte verbindingslijn 51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Rechte verbindingslijn 52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3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8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24" grpId="0"/>
      <p:bldP spid="5128" grpId="0"/>
      <p:bldP spid="5128" grpId="1"/>
      <p:bldP spid="5129" grpId="0"/>
      <p:bldP spid="5130" grpId="0"/>
      <p:bldP spid="5130" grpId="1"/>
      <p:bldP spid="29" grpId="0"/>
      <p:bldP spid="30" grpId="0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36" grpId="0"/>
      <p:bldP spid="36" grpId="1"/>
      <p:bldP spid="37" grpId="0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7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400560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38" name="AutoShape 11"/>
          <p:cNvSpPr>
            <a:spLocks noChangeArrowheads="1"/>
          </p:cNvSpPr>
          <p:nvPr/>
        </p:nvSpPr>
        <p:spPr bwMode="auto">
          <a:xfrm>
            <a:off x="3042457" y="6373015"/>
            <a:ext cx="759616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Oost moet nu de V hebben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35322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77681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59126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1602297" y="6372919"/>
            <a:ext cx="10476480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Anders was Zuid wel zuiniger geweest</a:t>
            </a:r>
            <a:endParaRPr lang="nl-NL" sz="4400" b="0" dirty="0">
              <a:solidFill>
                <a:srgbClr val="FFFFFF"/>
              </a:solidFill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2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3" name="Rechthoek 32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4" name="Rechthoek 33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5" name="Rechte verbindingslijn 34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Rechte verbindingslijn 49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Rechte verbindingslijn 50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36" grpId="0"/>
      <p:bldP spid="36" grpId="1"/>
      <p:bldP spid="37" grpId="0"/>
      <p:bldP spid="38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7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20681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681742" y="468263"/>
            <a:ext cx="3394628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B?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21" name="AutoShape 10"/>
          <p:cNvSpPr>
            <a:spLocks noChangeArrowheads="1"/>
          </p:cNvSpPr>
          <p:nvPr/>
        </p:nvSpPr>
        <p:spPr bwMode="auto">
          <a:xfrm>
            <a:off x="1061845" y="6372919"/>
            <a:ext cx="11557385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  <a:tab pos="11331424" algn="l"/>
              </a:tabLst>
            </a:pPr>
            <a:r>
              <a:rPr lang="nl-NL" sz="4400" b="0" dirty="0" smtClean="0">
                <a:solidFill>
                  <a:srgbClr val="FFFFFF"/>
                </a:solidFill>
              </a:rPr>
              <a:t>Zuid, want met VB had Oost de B gespeeld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400560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35322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77681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59126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1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2" name="Rechthoek 31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3" name="Rechthoek 32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34" name="Rechte verbindingslijn 33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Rechte verbindingslijn 34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Rechte verbindingslijn 37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Rechte verbindingslijn 38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5130" grpId="1"/>
      <p:bldP spid="30" grpId="0"/>
      <p:bldP spid="20" grpId="0" animBg="1"/>
      <p:bldP spid="21" grpId="0" animBg="1"/>
      <p:bldP spid="36" grpId="0"/>
      <p:bldP spid="36" grpId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1367379" y="594865"/>
            <a:ext cx="10945100" cy="993194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none"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5400" dirty="0" smtClean="0">
                <a:solidFill>
                  <a:srgbClr val="FFFFFF"/>
                </a:solidFill>
                <a:cs typeface="Times New Roman" pitchFamily="16" charset="0"/>
              </a:rPr>
              <a:t>Het lezen van partners kaart</a:t>
            </a:r>
            <a:endParaRPr lang="nl-NL" sz="480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1367379" y="1692399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Als partner een </a:t>
            </a:r>
            <a:r>
              <a:rPr lang="nl-NL" sz="4400" b="0" dirty="0" smtClean="0">
                <a:solidFill>
                  <a:srgbClr val="FFFF00"/>
                </a:solidFill>
                <a:cs typeface="Times New Roman" pitchFamily="16" charset="0"/>
              </a:rPr>
              <a:t>lagere</a:t>
            </a: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 kaart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dan jouw honneur bijspeelt...</a:t>
            </a:r>
            <a:endParaRPr lang="nl-NL" sz="4400" b="0" dirty="0">
              <a:solidFill>
                <a:srgbClr val="FFFFFF"/>
              </a:solidFill>
              <a:cs typeface="Times New Roman" pitchFamily="16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1367987" y="3276575"/>
            <a:ext cx="10945100" cy="1512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9525">
            <a:noFill/>
            <a:round/>
            <a:headEnd/>
            <a:tailEnd/>
          </a:ln>
          <a:effectLst/>
        </p:spPr>
        <p:txBody>
          <a:bodyPr wrap="square" lIns="108369" tIns="56352" rIns="108369" bIns="56352" anchor="ctr"/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...dan heeft hij geen kaart </a:t>
            </a:r>
          </a:p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die </a:t>
            </a:r>
            <a:r>
              <a:rPr lang="nl-NL" sz="4400" b="0" dirty="0" smtClean="0">
                <a:solidFill>
                  <a:srgbClr val="FFFF00"/>
                </a:solidFill>
                <a:cs typeface="Times New Roman" pitchFamily="16" charset="0"/>
              </a:rPr>
              <a:t>hoger</a:t>
            </a:r>
            <a:r>
              <a:rPr lang="nl-NL" sz="4400" b="0" dirty="0" smtClean="0">
                <a:solidFill>
                  <a:srgbClr val="FFFFFF"/>
                </a:solidFill>
                <a:cs typeface="Times New Roman" pitchFamily="16" charset="0"/>
              </a:rPr>
              <a:t> is dan jouw honneur</a:t>
            </a:r>
            <a:endParaRPr lang="nl-NL" sz="4400" b="0" dirty="0">
              <a:solidFill>
                <a:srgbClr val="FFFF00"/>
              </a:solidFill>
              <a:cs typeface="Times New Roman" pitchFamily="16" charset="0"/>
            </a:endParaRPr>
          </a:p>
        </p:txBody>
      </p:sp>
      <p:sp>
        <p:nvSpPr>
          <p:cNvPr id="5" name="Toelichting met afgeronde rechthoek 4"/>
          <p:cNvSpPr/>
          <p:nvPr/>
        </p:nvSpPr>
        <p:spPr bwMode="auto">
          <a:xfrm>
            <a:off x="2628069" y="5580991"/>
            <a:ext cx="8424936" cy="1440000"/>
          </a:xfrm>
          <a:prstGeom prst="wedgeRoundRectCallout">
            <a:avLst>
              <a:gd name="adj1" fmla="val -49982"/>
              <a:gd name="adj2" fmla="val -1557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Partner moet de aanval overnemen, </a:t>
            </a: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of je moet switchen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6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740569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3</a:t>
            </a:r>
            <a:endParaRPr lang="nl-NL" sz="72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289449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>
                <a:solidFill>
                  <a:srgbClr val="000000"/>
                </a:solidFill>
                <a:cs typeface="Times New Roman" pitchFamily="16" charset="0"/>
              </a:rPr>
              <a:t>5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411182" y="468263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8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360817" y="3003586"/>
            <a:ext cx="90814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T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8" name="Rechthoek 27"/>
          <p:cNvSpPr/>
          <p:nvPr/>
        </p:nvSpPr>
        <p:spPr>
          <a:xfrm>
            <a:off x="681742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29" name="Rechthoek 28"/>
          <p:cNvSpPr/>
          <p:nvPr/>
        </p:nvSpPr>
        <p:spPr>
          <a:xfrm>
            <a:off x="5544393" y="468263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8568729" y="3003586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dirty="0"/>
          </a:p>
        </p:txBody>
      </p:sp>
      <p:sp>
        <p:nvSpPr>
          <p:cNvPr id="24" name="Text Box 3"/>
          <p:cNvSpPr txBox="1">
            <a:spLocks noChangeArrowheads="1"/>
          </p:cNvSpPr>
          <p:nvPr/>
        </p:nvSpPr>
        <p:spPr bwMode="auto">
          <a:xfrm>
            <a:off x="1367929" y="3003586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B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11161017" y="468263"/>
            <a:ext cx="1596762" cy="7966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2225">
            <a:solidFill>
              <a:srgbClr val="DC23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04034" tIns="52017" rIns="104034" bIns="52017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800" dirty="0" smtClean="0">
                <a:solidFill>
                  <a:srgbClr val="000000"/>
                </a:solidFill>
              </a:rPr>
              <a:t>SA</a:t>
            </a:r>
            <a:endParaRPr lang="nl-NL" sz="4800" dirty="0">
              <a:solidFill>
                <a:srgbClr val="000000"/>
              </a:solidFill>
            </a:endParaRP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6336481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A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37" name="Rechthoek 36"/>
          <p:cNvSpPr/>
          <p:nvPr/>
        </p:nvSpPr>
        <p:spPr>
          <a:xfrm>
            <a:off x="5544393" y="5004767"/>
            <a:ext cx="7601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8800" b="0" dirty="0" smtClean="0">
                <a:solidFill>
                  <a:srgbClr val="FF3300"/>
                </a:solidFill>
                <a:cs typeface="Arial" charset="0"/>
              </a:rPr>
              <a:t>♦</a:t>
            </a:r>
            <a:endParaRPr lang="nl-NL" sz="4000" dirty="0"/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2350550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9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3147223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7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943896" y="3003586"/>
            <a:ext cx="847232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dirty="0" smtClean="0">
                <a:solidFill>
                  <a:srgbClr val="000000"/>
                </a:solidFill>
                <a:cs typeface="Times New Roman" pitchFamily="16" charset="0"/>
              </a:rPr>
              <a:t>6</a:t>
            </a:r>
            <a:endParaRPr lang="nl-NL" sz="880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59817" y="468263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H?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2" name="AutoShape 12"/>
          <p:cNvSpPr>
            <a:spLocks noChangeArrowheads="1"/>
          </p:cNvSpPr>
          <p:nvPr/>
        </p:nvSpPr>
        <p:spPr bwMode="auto">
          <a:xfrm>
            <a:off x="359817" y="1404367"/>
            <a:ext cx="4536504" cy="864000"/>
          </a:xfrm>
          <a:prstGeom prst="roundRect">
            <a:avLst>
              <a:gd name="adj" fmla="val 16667"/>
            </a:avLst>
          </a:prstGeom>
          <a:solidFill>
            <a:srgbClr val="DC2300"/>
          </a:solidFill>
          <a:ln w="25560">
            <a:noFill/>
            <a:miter lim="800000"/>
            <a:headEnd/>
            <a:tailEnd/>
          </a:ln>
          <a:effectLst/>
        </p:spPr>
        <p:txBody>
          <a:bodyPr lIns="108369" tIns="56352" rIns="108369" bIns="56352" anchor="ctr"/>
          <a:lstStyle/>
          <a:p>
            <a:pPr algn="ctr"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4400" b="0" dirty="0">
                <a:solidFill>
                  <a:srgbClr val="FFFFFF"/>
                </a:solidFill>
              </a:rPr>
              <a:t>Wie heeft de </a:t>
            </a:r>
            <a:r>
              <a:rPr lang="nl-NL" sz="4400" b="0" dirty="0" smtClean="0">
                <a:solidFill>
                  <a:srgbClr val="FFFFFF"/>
                </a:solidFill>
              </a:rPr>
              <a:t>V?</a:t>
            </a:r>
            <a:endParaRPr lang="nl-NL" sz="4400" b="0" dirty="0">
              <a:solidFill>
                <a:srgbClr val="FFFFFF"/>
              </a:solidFill>
            </a:endParaRPr>
          </a:p>
        </p:txBody>
      </p:sp>
      <p:sp>
        <p:nvSpPr>
          <p:cNvPr id="33" name="Toelichting met afgeronde rechthoek 32"/>
          <p:cNvSpPr/>
          <p:nvPr/>
        </p:nvSpPr>
        <p:spPr bwMode="auto">
          <a:xfrm>
            <a:off x="9828970" y="468263"/>
            <a:ext cx="3168352" cy="1872208"/>
          </a:xfrm>
          <a:prstGeom prst="wedgeRoundRectCallout">
            <a:avLst>
              <a:gd name="adj1" fmla="val -45670"/>
              <a:gd name="adj2" fmla="val 101756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Oosts hoogste was de 10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grpSp>
        <p:nvGrpSpPr>
          <p:cNvPr id="2" name="Groep 25"/>
          <p:cNvGrpSpPr/>
          <p:nvPr/>
        </p:nvGrpSpPr>
        <p:grpSpPr>
          <a:xfrm>
            <a:off x="6041337" y="2790631"/>
            <a:ext cx="1598400" cy="1980000"/>
            <a:chOff x="2779859" y="3996655"/>
            <a:chExt cx="1569569" cy="1944215"/>
          </a:xfrm>
        </p:grpSpPr>
        <p:sp>
          <p:nvSpPr>
            <p:cNvPr id="35" name="AutoShape 2"/>
            <p:cNvSpPr>
              <a:spLocks noChangeArrowheads="1"/>
            </p:cNvSpPr>
            <p:nvPr/>
          </p:nvSpPr>
          <p:spPr bwMode="auto">
            <a:xfrm>
              <a:off x="2779859" y="3996655"/>
              <a:ext cx="1569569" cy="1944215"/>
            </a:xfrm>
            <a:prstGeom prst="roundRect">
              <a:avLst>
                <a:gd name="adj" fmla="val 9422"/>
              </a:avLst>
            </a:prstGeom>
            <a:solidFill>
              <a:srgbClr val="00FF00"/>
            </a:solidFill>
            <a:ln w="12700">
              <a:solidFill>
                <a:srgbClr val="355E00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lIns="110103" tIns="55051" rIns="110103" bIns="55051" anchor="ctr"/>
            <a:lstStyle/>
            <a:p>
              <a:endParaRPr lang="nl-NL"/>
            </a:p>
          </p:txBody>
        </p:sp>
        <p:sp>
          <p:nvSpPr>
            <p:cNvPr id="38" name="Rechthoek 37"/>
            <p:cNvSpPr/>
            <p:nvPr/>
          </p:nvSpPr>
          <p:spPr bwMode="auto">
            <a:xfrm>
              <a:off x="3282123" y="4255803"/>
              <a:ext cx="565045" cy="1425916"/>
            </a:xfrm>
            <a:prstGeom prst="rect">
              <a:avLst/>
            </a:prstGeom>
            <a:noFill/>
            <a:ln w="222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sp>
          <p:nvSpPr>
            <p:cNvPr id="39" name="Rechthoek 38"/>
            <p:cNvSpPr/>
            <p:nvPr/>
          </p:nvSpPr>
          <p:spPr bwMode="auto">
            <a:xfrm rot="2057438">
              <a:off x="3093775" y="4319526"/>
              <a:ext cx="941741" cy="129846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nl-NL" sz="28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SimSun" charset="-122"/>
              </a:endParaRPr>
            </a:p>
          </p:txBody>
        </p:sp>
        <p:cxnSp>
          <p:nvCxnSpPr>
            <p:cNvPr id="50" name="Rechte verbindingslijn 49"/>
            <p:cNvCxnSpPr/>
            <p:nvPr/>
          </p:nvCxnSpPr>
          <p:spPr bwMode="auto">
            <a:xfrm flipH="1">
              <a:off x="3407688" y="4126282"/>
              <a:ext cx="313914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Rechte verbindingslijn 50"/>
            <p:cNvCxnSpPr/>
            <p:nvPr/>
          </p:nvCxnSpPr>
          <p:spPr bwMode="auto">
            <a:xfrm flipH="1">
              <a:off x="3439080" y="5811455"/>
              <a:ext cx="251131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Rechte verbindingslijn 51"/>
            <p:cNvCxnSpPr/>
            <p:nvPr/>
          </p:nvCxnSpPr>
          <p:spPr bwMode="auto">
            <a:xfrm rot="5400000" flipH="1">
              <a:off x="4131724" y="5033669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Rechte verbindingslijn 52"/>
            <p:cNvCxnSpPr/>
            <p:nvPr/>
          </p:nvCxnSpPr>
          <p:spPr bwMode="auto">
            <a:xfrm rot="5400000" flipH="1">
              <a:off x="2750350" y="4904040"/>
              <a:ext cx="259229" cy="0"/>
            </a:xfrm>
            <a:prstGeom prst="line">
              <a:avLst/>
            </a:prstGeom>
            <a:solidFill>
              <a:srgbClr val="00B8FF"/>
            </a:solidFill>
            <a:ln w="44450" cap="flat" cmpd="sng" algn="ctr">
              <a:solidFill>
                <a:schemeClr val="tx1"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1" name="Toelichting met afgeronde rechthoek 30"/>
          <p:cNvSpPr/>
          <p:nvPr/>
        </p:nvSpPr>
        <p:spPr bwMode="auto">
          <a:xfrm>
            <a:off x="863873" y="5797015"/>
            <a:ext cx="4032448" cy="1440000"/>
          </a:xfrm>
          <a:prstGeom prst="wedgeRoundRectCallout">
            <a:avLst>
              <a:gd name="adj1" fmla="val -49908"/>
              <a:gd name="adj2" fmla="val -17689"/>
              <a:gd name="adj3" fmla="val 16667"/>
            </a:avLst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nl-NL" sz="3600" dirty="0" smtClean="0">
                <a:solidFill>
                  <a:schemeClr val="tx1"/>
                </a:solidFill>
              </a:rPr>
              <a:t>Switch lijkt aantrekkelijk</a:t>
            </a:r>
            <a:endParaRPr kumimoji="0" lang="nl-NL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SimSun" charset="-122"/>
            </a:endParaRPr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7308589" y="5004767"/>
            <a:ext cx="1033180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H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8280697" y="5004767"/>
            <a:ext cx="972266" cy="14636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108369" tIns="54185" rIns="108369" bIns="54185">
            <a:spAutoFit/>
          </a:bodyPr>
          <a:lstStyle/>
          <a:p>
            <a:pPr>
              <a:buClrTx/>
              <a:tabLst>
                <a:tab pos="0" algn="l"/>
                <a:tab pos="539045" algn="l"/>
                <a:tab pos="1080003" algn="l"/>
                <a:tab pos="1620959" algn="l"/>
                <a:tab pos="2161917" algn="l"/>
                <a:tab pos="2702873" algn="l"/>
                <a:tab pos="3243831" algn="l"/>
                <a:tab pos="3784787" algn="l"/>
                <a:tab pos="4325745" algn="l"/>
                <a:tab pos="4866701" algn="l"/>
                <a:tab pos="5407659" algn="l"/>
                <a:tab pos="5948615" algn="l"/>
                <a:tab pos="6489573" algn="l"/>
                <a:tab pos="7030529" algn="l"/>
                <a:tab pos="7571487" algn="l"/>
                <a:tab pos="8112443" algn="l"/>
                <a:tab pos="8653401" algn="l"/>
                <a:tab pos="9194357" algn="l"/>
                <a:tab pos="9735315" algn="l"/>
                <a:tab pos="10276271" algn="l"/>
                <a:tab pos="10817229" algn="l"/>
              </a:tabLst>
            </a:pPr>
            <a:r>
              <a:rPr lang="nl-NL" sz="8800" b="0" dirty="0" smtClean="0">
                <a:solidFill>
                  <a:srgbClr val="000000"/>
                </a:solidFill>
                <a:cs typeface="Times New Roman" pitchFamily="16" charset="0"/>
              </a:rPr>
              <a:t>V</a:t>
            </a:r>
            <a:endParaRPr lang="nl-NL" sz="8800" b="0" dirty="0">
              <a:solidFill>
                <a:srgbClr val="000000"/>
              </a:solidFill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1" dur="indefinite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3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8" grpId="0"/>
      <p:bldP spid="5130" grpId="0"/>
      <p:bldP spid="5130" grpId="1"/>
      <p:bldP spid="30" grpId="0"/>
      <p:bldP spid="36" grpId="0"/>
      <p:bldP spid="36" grpId="1"/>
      <p:bldP spid="37" grpId="0"/>
      <p:bldP spid="27" grpId="0" animBg="1"/>
      <p:bldP spid="32" grpId="0" animBg="1"/>
      <p:bldP spid="33" grpId="0" animBg="1"/>
      <p:bldP spid="31" grpId="0" animBg="1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-thema">
  <a:themeElements>
    <a:clrScheme name="Office-th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hema">
      <a:majorFont>
        <a:latin typeface="Calibri"/>
        <a:ea typeface="Lucida Sans Unicode"/>
        <a:cs typeface="Lucida Sans Unicode"/>
      </a:majorFont>
      <a:minorFont>
        <a:latin typeface="Calibri"/>
        <a:ea typeface="Lucida Sans Unicode"/>
        <a:cs typeface="Lucida Sans Unicode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Office-th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h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h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1789</TotalTime>
  <Words>1125</Words>
  <Application>Microsoft Office PowerPoint</Application>
  <PresentationFormat>Aangepast</PresentationFormat>
  <Paragraphs>537</Paragraphs>
  <Slides>33</Slides>
  <Notes>33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Powerpoint XP (2002)</dc:creator>
  <cp:lastModifiedBy>Femke</cp:lastModifiedBy>
  <cp:revision>424</cp:revision>
  <cp:lastPrinted>1601-01-01T00:00:00Z</cp:lastPrinted>
  <dcterms:created xsi:type="dcterms:W3CDTF">2006-12-29T13:17:35Z</dcterms:created>
  <dcterms:modified xsi:type="dcterms:W3CDTF">2024-12-21T20:36:47Z</dcterms:modified>
</cp:coreProperties>
</file>