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sldIdLst>
    <p:sldId id="273" r:id="rId2"/>
    <p:sldId id="277" r:id="rId3"/>
    <p:sldId id="279" r:id="rId4"/>
    <p:sldId id="278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76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266" r:id="rId34"/>
  </p:sldIdLst>
  <p:sldSz cx="13681075" cy="7561263"/>
  <p:notesSz cx="6858000" cy="9144000"/>
  <p:defaultTextStyle>
    <a:defPPr>
      <a:defRPr lang="en-GB"/>
    </a:defPPr>
    <a:lvl1pPr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894586" indent="-344072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376286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926801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477315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752573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3303087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853602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4404116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336600"/>
    <a:srgbClr val="DC2300"/>
    <a:srgbClr val="FF66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>
      <p:cViewPr>
        <p:scale>
          <a:sx n="70" d="100"/>
          <a:sy n="70" d="100"/>
        </p:scale>
        <p:origin x="-390" y="-150"/>
      </p:cViewPr>
      <p:guideLst>
        <p:guide orient="horz" pos="2388"/>
        <p:guide pos="3648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3" name="Rectangle 2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41313" y="685800"/>
            <a:ext cx="6140450" cy="33940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74" name="Rectangle 2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4994275" cy="407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smtClean="0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36875" cy="422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b="0">
                <a:solidFill>
                  <a:srgbClr val="000000"/>
                </a:solidFill>
              </a:defRPr>
            </a:lvl1pPr>
          </a:lstStyle>
          <a:p>
            <a:fld id="{5DE10C80-8D71-49B2-A0BD-433E1411B416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894586" indent="-344072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376286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926801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477315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752573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303087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53602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404116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1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10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11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12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13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14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15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16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17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18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19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20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21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22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C7155F-E080-4A01-8633-37B287D737EE}" type="slidenum">
              <a:rPr lang="en-GB"/>
              <a:pPr/>
              <a:t>23</a:t>
            </a:fld>
            <a:endParaRPr lang="en-GB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24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25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26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27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28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29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3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30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31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32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C7155F-E080-4A01-8633-37B287D737EE}" type="slidenum">
              <a:rPr lang="en-GB"/>
              <a:pPr/>
              <a:t>33</a:t>
            </a:fld>
            <a:endParaRPr lang="en-GB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4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5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7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8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9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5629" y="2349625"/>
            <a:ext cx="11629819" cy="161964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1257" y="4285125"/>
            <a:ext cx="9578563" cy="1931992"/>
          </a:xfrm>
        </p:spPr>
        <p:txBody>
          <a:bodyPr/>
          <a:lstStyle>
            <a:lvl1pPr marL="0" indent="0" algn="ctr">
              <a:buNone/>
              <a:defRPr/>
            </a:lvl1pPr>
            <a:lvl2pPr marL="550515" indent="0" algn="ctr">
              <a:buNone/>
              <a:defRPr/>
            </a:lvl2pPr>
            <a:lvl3pPr marL="1101029" indent="0" algn="ctr">
              <a:buNone/>
              <a:defRPr/>
            </a:lvl3pPr>
            <a:lvl4pPr marL="1651544" indent="0" algn="ctr">
              <a:buNone/>
              <a:defRPr/>
            </a:lvl4pPr>
            <a:lvl5pPr marL="2202058" indent="0" algn="ctr">
              <a:buNone/>
              <a:defRPr/>
            </a:lvl5pPr>
            <a:lvl6pPr marL="2752573" indent="0" algn="ctr">
              <a:buNone/>
              <a:defRPr/>
            </a:lvl6pPr>
            <a:lvl7pPr marL="3303087" indent="0" algn="ctr">
              <a:buNone/>
              <a:defRPr/>
            </a:lvl7pPr>
            <a:lvl8pPr marL="3853602" indent="0" algn="ctr">
              <a:buNone/>
              <a:defRPr/>
            </a:lvl8pPr>
            <a:lvl9pPr marL="4404116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A7341B3-278B-4283-BAE9-77BAB8FDBC0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58CE40-6CD7-4E73-8625-F64A2DD7F34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884241" y="138627"/>
            <a:ext cx="3066828" cy="657684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3752" y="138627"/>
            <a:ext cx="9007429" cy="657684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1557419-CBF2-4D4B-B32C-0C4C403BC18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81F7470-755D-4FE8-8F83-0BD11AF6374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9926" y="4858932"/>
            <a:ext cx="11629818" cy="150207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79926" y="3204193"/>
            <a:ext cx="11629818" cy="1654740"/>
          </a:xfrm>
        </p:spPr>
        <p:txBody>
          <a:bodyPr anchor="b"/>
          <a:lstStyle>
            <a:lvl1pPr marL="0" indent="0">
              <a:buNone/>
              <a:defRPr sz="2400"/>
            </a:lvl1pPr>
            <a:lvl2pPr marL="550515" indent="0">
              <a:buNone/>
              <a:defRPr sz="2200"/>
            </a:lvl2pPr>
            <a:lvl3pPr marL="1101029" indent="0">
              <a:buNone/>
              <a:defRPr sz="1900"/>
            </a:lvl3pPr>
            <a:lvl4pPr marL="1651544" indent="0">
              <a:buNone/>
              <a:defRPr sz="1700"/>
            </a:lvl4pPr>
            <a:lvl5pPr marL="2202058" indent="0">
              <a:buNone/>
              <a:defRPr sz="1700"/>
            </a:lvl5pPr>
            <a:lvl6pPr marL="2752573" indent="0">
              <a:buNone/>
              <a:defRPr sz="1700"/>
            </a:lvl6pPr>
            <a:lvl7pPr marL="3303087" indent="0">
              <a:buNone/>
              <a:defRPr sz="1700"/>
            </a:lvl7pPr>
            <a:lvl8pPr marL="3853602" indent="0">
              <a:buNone/>
              <a:defRPr sz="1700"/>
            </a:lvl8pPr>
            <a:lvl9pPr marL="4404116" indent="0">
              <a:buNone/>
              <a:defRPr sz="17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9CF878-243C-4CAF-91E3-F163E238D61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3752" y="1763535"/>
            <a:ext cx="6037129" cy="495193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913940" y="1763535"/>
            <a:ext cx="6037129" cy="495193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85442A-9D4B-4D61-A3F0-18CD08C6A72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753" y="303575"/>
            <a:ext cx="12313571" cy="1259918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3753" y="1693345"/>
            <a:ext cx="6045173" cy="705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515" indent="0">
              <a:buNone/>
              <a:defRPr sz="2400" b="1"/>
            </a:lvl2pPr>
            <a:lvl3pPr marL="1101029" indent="0">
              <a:buNone/>
              <a:defRPr sz="2200" b="1"/>
            </a:lvl3pPr>
            <a:lvl4pPr marL="1651544" indent="0">
              <a:buNone/>
              <a:defRPr sz="1900" b="1"/>
            </a:lvl4pPr>
            <a:lvl5pPr marL="2202058" indent="0">
              <a:buNone/>
              <a:defRPr sz="1900" b="1"/>
            </a:lvl5pPr>
            <a:lvl6pPr marL="2752573" indent="0">
              <a:buNone/>
              <a:defRPr sz="1900" b="1"/>
            </a:lvl6pPr>
            <a:lvl7pPr marL="3303087" indent="0">
              <a:buNone/>
              <a:defRPr sz="1900" b="1"/>
            </a:lvl7pPr>
            <a:lvl8pPr marL="3853602" indent="0">
              <a:buNone/>
              <a:defRPr sz="1900" b="1"/>
            </a:lvl8pPr>
            <a:lvl9pPr marL="440411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3753" y="2398759"/>
            <a:ext cx="6045173" cy="435531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950139" y="1693345"/>
            <a:ext cx="6047184" cy="705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515" indent="0">
              <a:buNone/>
              <a:defRPr sz="2400" b="1"/>
            </a:lvl2pPr>
            <a:lvl3pPr marL="1101029" indent="0">
              <a:buNone/>
              <a:defRPr sz="2200" b="1"/>
            </a:lvl3pPr>
            <a:lvl4pPr marL="1651544" indent="0">
              <a:buNone/>
              <a:defRPr sz="1900" b="1"/>
            </a:lvl4pPr>
            <a:lvl5pPr marL="2202058" indent="0">
              <a:buNone/>
              <a:defRPr sz="1900" b="1"/>
            </a:lvl5pPr>
            <a:lvl6pPr marL="2752573" indent="0">
              <a:buNone/>
              <a:defRPr sz="1900" b="1"/>
            </a:lvl6pPr>
            <a:lvl7pPr marL="3303087" indent="0">
              <a:buNone/>
              <a:defRPr sz="1900" b="1"/>
            </a:lvl7pPr>
            <a:lvl8pPr marL="3853602" indent="0">
              <a:buNone/>
              <a:defRPr sz="1900" b="1"/>
            </a:lvl8pPr>
            <a:lvl9pPr marL="440411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950139" y="2398759"/>
            <a:ext cx="6047184" cy="435531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7C9455-6181-48A0-B6B5-6C4EE63EA66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21D38F-5965-4899-8CCC-B4EA7E0F037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6EC9C98-35DA-4291-AB83-E34843FD6A9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753" y="301819"/>
            <a:ext cx="4500697" cy="128097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49355" y="301819"/>
            <a:ext cx="7647969" cy="645225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3753" y="1582795"/>
            <a:ext cx="4500697" cy="5171279"/>
          </a:xfrm>
        </p:spPr>
        <p:txBody>
          <a:bodyPr/>
          <a:lstStyle>
            <a:lvl1pPr marL="0" indent="0">
              <a:buNone/>
              <a:defRPr sz="1700"/>
            </a:lvl1pPr>
            <a:lvl2pPr marL="550515" indent="0">
              <a:buNone/>
              <a:defRPr sz="1400"/>
            </a:lvl2pPr>
            <a:lvl3pPr marL="1101029" indent="0">
              <a:buNone/>
              <a:defRPr sz="1200"/>
            </a:lvl3pPr>
            <a:lvl4pPr marL="1651544" indent="0">
              <a:buNone/>
              <a:defRPr sz="1100"/>
            </a:lvl4pPr>
            <a:lvl5pPr marL="2202058" indent="0">
              <a:buNone/>
              <a:defRPr sz="1100"/>
            </a:lvl5pPr>
            <a:lvl6pPr marL="2752573" indent="0">
              <a:buNone/>
              <a:defRPr sz="1100"/>
            </a:lvl6pPr>
            <a:lvl7pPr marL="3303087" indent="0">
              <a:buNone/>
              <a:defRPr sz="1100"/>
            </a:lvl7pPr>
            <a:lvl8pPr marL="3853602" indent="0">
              <a:buNone/>
              <a:defRPr sz="1100"/>
            </a:lvl8pPr>
            <a:lvl9pPr marL="4404116" indent="0">
              <a:buNone/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C85790-7310-4C61-890A-CD51DF07EA3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80711" y="5292357"/>
            <a:ext cx="8209047" cy="62469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680711" y="675584"/>
            <a:ext cx="8209047" cy="4536055"/>
          </a:xfrm>
        </p:spPr>
        <p:txBody>
          <a:bodyPr/>
          <a:lstStyle>
            <a:lvl1pPr marL="0" indent="0">
              <a:buNone/>
              <a:defRPr sz="3900"/>
            </a:lvl1pPr>
            <a:lvl2pPr marL="550515" indent="0">
              <a:buNone/>
              <a:defRPr sz="3400"/>
            </a:lvl2pPr>
            <a:lvl3pPr marL="1101029" indent="0">
              <a:buNone/>
              <a:defRPr sz="2900"/>
            </a:lvl3pPr>
            <a:lvl4pPr marL="1651544" indent="0">
              <a:buNone/>
              <a:defRPr sz="2400"/>
            </a:lvl4pPr>
            <a:lvl5pPr marL="2202058" indent="0">
              <a:buNone/>
              <a:defRPr sz="2400"/>
            </a:lvl5pPr>
            <a:lvl6pPr marL="2752573" indent="0">
              <a:buNone/>
              <a:defRPr sz="2400"/>
            </a:lvl6pPr>
            <a:lvl7pPr marL="3303087" indent="0">
              <a:buNone/>
              <a:defRPr sz="2400"/>
            </a:lvl7pPr>
            <a:lvl8pPr marL="3853602" indent="0">
              <a:buNone/>
              <a:defRPr sz="2400"/>
            </a:lvl8pPr>
            <a:lvl9pPr marL="4404116" indent="0">
              <a:buNone/>
              <a:defRPr sz="24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680711" y="5917052"/>
            <a:ext cx="8209047" cy="887909"/>
          </a:xfrm>
        </p:spPr>
        <p:txBody>
          <a:bodyPr/>
          <a:lstStyle>
            <a:lvl1pPr marL="0" indent="0">
              <a:buNone/>
              <a:defRPr sz="1700"/>
            </a:lvl1pPr>
            <a:lvl2pPr marL="550515" indent="0">
              <a:buNone/>
              <a:defRPr sz="1400"/>
            </a:lvl2pPr>
            <a:lvl3pPr marL="1101029" indent="0">
              <a:buNone/>
              <a:defRPr sz="1200"/>
            </a:lvl3pPr>
            <a:lvl4pPr marL="1651544" indent="0">
              <a:buNone/>
              <a:defRPr sz="1100"/>
            </a:lvl4pPr>
            <a:lvl5pPr marL="2202058" indent="0">
              <a:buNone/>
              <a:defRPr sz="1100"/>
            </a:lvl5pPr>
            <a:lvl6pPr marL="2752573" indent="0">
              <a:buNone/>
              <a:defRPr sz="1100"/>
            </a:lvl6pPr>
            <a:lvl7pPr marL="3303087" indent="0">
              <a:buNone/>
              <a:defRPr sz="1100"/>
            </a:lvl7pPr>
            <a:lvl8pPr marL="3853602" indent="0">
              <a:buNone/>
              <a:defRPr sz="1100"/>
            </a:lvl8pPr>
            <a:lvl9pPr marL="4404116" indent="0">
              <a:buNone/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4C243A5-72CF-411D-B57B-6C3835F2C86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3752" y="138627"/>
            <a:ext cx="12267316" cy="15845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752" y="1763535"/>
            <a:ext cx="12267316" cy="4951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  <a:p>
            <a:pPr lvl="4"/>
            <a:r>
              <a:rPr lang="en-GB" smtClean="0"/>
              <a:t>Achtste overzichtsniveau</a:t>
            </a:r>
          </a:p>
          <a:p>
            <a:pPr lvl="4"/>
            <a:r>
              <a:rPr lang="en-GB" smtClean="0"/>
              <a:t>Negende overzichtsniveau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3753" y="6920776"/>
            <a:ext cx="3191514" cy="57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10103" tIns="55051" rIns="110103" bIns="55051" anchor="ctr"/>
          <a:lstStyle/>
          <a:p>
            <a:endParaRPr lang="nl-NL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673647" y="6920776"/>
            <a:ext cx="4333782" cy="57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10103" tIns="55051" rIns="110103" bIns="55051" anchor="ctr"/>
          <a:lstStyle/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803799" y="6919021"/>
            <a:ext cx="3147270" cy="5738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  <a:defRPr b="0">
                <a:solidFill>
                  <a:srgbClr val="000000"/>
                </a:solidFill>
              </a:defRPr>
            </a:lvl1pPr>
          </a:lstStyle>
          <a:p>
            <a:fld id="{C54AFB9C-B9A2-4682-8BE5-98CD9B0480F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+mj-lt"/>
          <a:ea typeface="+mj-ea"/>
          <a:cs typeface="+mj-cs"/>
        </a:defRPr>
      </a:lvl1pPr>
      <a:lvl2pPr marL="894586" indent="-344072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2pPr>
      <a:lvl3pPr marL="1376286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3pPr>
      <a:lvl4pPr marL="1926801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4pPr>
      <a:lvl5pPr marL="2477315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5pPr>
      <a:lvl6pPr marL="3027830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6pPr>
      <a:lvl7pPr marL="3578344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7pPr>
      <a:lvl8pPr marL="4128859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8pPr>
      <a:lvl9pPr marL="4679373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9pPr>
    </p:titleStyle>
    <p:bodyStyle>
      <a:lvl1pPr marL="412886" indent="-412886" algn="l" defTabSz="540958" rtl="0" eaLnBrk="0" fontAlgn="base" hangingPunct="0">
        <a:spcBef>
          <a:spcPts val="96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>
          <a:solidFill>
            <a:srgbClr val="000000"/>
          </a:solidFill>
          <a:latin typeface="+mn-lt"/>
          <a:ea typeface="+mn-ea"/>
          <a:cs typeface="+mn-cs"/>
        </a:defRPr>
      </a:lvl1pPr>
      <a:lvl2pPr marL="894586" indent="-344072" algn="l" defTabSz="540958" rtl="0" eaLnBrk="0" fontAlgn="base" hangingPunct="0">
        <a:spcBef>
          <a:spcPts val="84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>
          <a:solidFill>
            <a:srgbClr val="000000"/>
          </a:solidFill>
          <a:latin typeface="+mn-lt"/>
          <a:ea typeface="+mn-ea"/>
          <a:cs typeface="+mn-cs"/>
        </a:defRPr>
      </a:lvl2pPr>
      <a:lvl3pPr marL="1376286" indent="-275257" algn="l" defTabSz="540958" rtl="0" eaLnBrk="0" fontAlgn="base" hangingPunct="0">
        <a:spcBef>
          <a:spcPts val="72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3pPr>
      <a:lvl4pPr marL="1926801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4pPr>
      <a:lvl5pPr marL="2477315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3027830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3578344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4128859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4679373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0515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1029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1544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2058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2573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087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3602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4116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a V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232" y="601703"/>
            <a:ext cx="1080008" cy="17387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kstvak 4"/>
          <p:cNvSpPr txBox="1"/>
          <p:nvPr/>
        </p:nvSpPr>
        <p:spPr>
          <a:xfrm>
            <a:off x="576064" y="1472968"/>
            <a:ext cx="2376041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l-NL" sz="1800" b="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Bridgecoachfemke.nl</a:t>
            </a:r>
            <a:endParaRPr lang="nl-NL" sz="3600" b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745121" y="4299605"/>
            <a:ext cx="8352000" cy="9936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FFFFFF"/>
                </a:solidFill>
                <a:cs typeface="Times New Roman" pitchFamily="16" charset="0"/>
              </a:rPr>
              <a:t>Spelpeilverbetering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744194" y="5522400"/>
            <a:ext cx="8352927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Les 2: Dekken of niet?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83190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639008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8641378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1045780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7733167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9549589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101708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oelichting met afgeronde rechthoek 31"/>
          <p:cNvSpPr/>
          <p:nvPr/>
        </p:nvSpPr>
        <p:spPr bwMode="auto">
          <a:xfrm>
            <a:off x="647849" y="5436815"/>
            <a:ext cx="3456384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het zo zit juist niet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9576841" y="1260351"/>
            <a:ext cx="3456384" cy="1440160"/>
          </a:xfrm>
          <a:prstGeom prst="wedgeRoundRectCallout">
            <a:avLst>
              <a:gd name="adj1" fmla="val -47662"/>
              <a:gd name="adj2" fmla="val 8559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Een vaste slag verzopen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647849" y="4860751"/>
            <a:ext cx="3456384" cy="2016000"/>
          </a:xfrm>
          <a:prstGeom prst="wedgeRoundRectCallout">
            <a:avLst>
              <a:gd name="adj1" fmla="val 48246"/>
              <a:gd name="adj2" fmla="val 1303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Hoe lang is de kleur van de leider?</a:t>
            </a:r>
          </a:p>
        </p:txBody>
      </p:sp>
      <p:sp>
        <p:nvSpPr>
          <p:cNvPr id="37" name="Toelichting met afgeronde rechthoek 36"/>
          <p:cNvSpPr/>
          <p:nvPr/>
        </p:nvSpPr>
        <p:spPr bwMode="auto">
          <a:xfrm>
            <a:off x="9576841" y="1260351"/>
            <a:ext cx="3456384" cy="1440160"/>
          </a:xfrm>
          <a:prstGeom prst="wedgeRoundRectCallout">
            <a:avLst>
              <a:gd name="adj1" fmla="val -32262"/>
              <a:gd name="adj2" fmla="val 3347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Let op het biedverloop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4" grpId="0"/>
      <p:bldP spid="47" grpId="0"/>
      <p:bldP spid="47" grpId="1"/>
      <p:bldP spid="51" grpId="0"/>
      <p:bldP spid="55" grpId="0"/>
      <p:bldP spid="94" grpId="0"/>
      <p:bldP spid="12" grpId="0"/>
      <p:bldP spid="13" grpId="0"/>
      <p:bldP spid="13" grpId="1"/>
      <p:bldP spid="14" grpId="0"/>
      <p:bldP spid="15" grpId="0"/>
      <p:bldP spid="17" grpId="0"/>
      <p:bldP spid="32" grpId="0" animBg="1"/>
      <p:bldP spid="32" grpId="1" animBg="1"/>
      <p:bldP spid="33" grpId="0" animBg="1"/>
      <p:bldP spid="33" grpId="1" animBg="1"/>
      <p:bldP spid="35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83190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101708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AutoShape 11"/>
          <p:cNvSpPr>
            <a:spLocks noChangeArrowheads="1"/>
          </p:cNvSpPr>
          <p:nvPr/>
        </p:nvSpPr>
        <p:spPr bwMode="auto">
          <a:xfrm>
            <a:off x="5688408" y="183641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5688408" y="486532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1SA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3960217" y="2772518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67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70" name="Toelichting met afgeronde rechthoek 69"/>
          <p:cNvSpPr/>
          <p:nvPr/>
        </p:nvSpPr>
        <p:spPr bwMode="auto">
          <a:xfrm>
            <a:off x="10296921" y="1332359"/>
            <a:ext cx="2736304" cy="792000"/>
          </a:xfrm>
          <a:prstGeom prst="wedgeRoundRectCallout">
            <a:avLst>
              <a:gd name="adj1" fmla="val -61483"/>
              <a:gd name="adj2" fmla="val 13020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Dekken</a:t>
            </a: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7920879" y="5580831"/>
            <a:ext cx="5112346" cy="1512000"/>
          </a:xfrm>
          <a:prstGeom prst="wedgeRoundRectCallout">
            <a:avLst>
              <a:gd name="adj1" fmla="val -51660"/>
              <a:gd name="adj2" fmla="val -6640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 leider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heeft hooguit een vijfkaart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69" name="Toelichting met afgeronde rechthoek 68"/>
          <p:cNvSpPr/>
          <p:nvPr/>
        </p:nvSpPr>
        <p:spPr bwMode="auto">
          <a:xfrm>
            <a:off x="503833" y="4932759"/>
            <a:ext cx="4680520" cy="2016000"/>
          </a:xfrm>
          <a:prstGeom prst="wedgeRoundRectCallout">
            <a:avLst>
              <a:gd name="adj1" fmla="val 85860"/>
              <a:gd name="adj2" fmla="val 2115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Partner minimaal 3,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er kan dus iets promoveren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81" name="Toelichting met afgeronde rechthoek 80"/>
          <p:cNvSpPr/>
          <p:nvPr/>
        </p:nvSpPr>
        <p:spPr bwMode="auto">
          <a:xfrm>
            <a:off x="8856761" y="1332359"/>
            <a:ext cx="4176464" cy="792000"/>
          </a:xfrm>
          <a:prstGeom prst="wedgeRoundRectCallout">
            <a:avLst>
              <a:gd name="adj1" fmla="val -49926"/>
              <a:gd name="adj2" fmla="val -1971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Dekken of niet?</a:t>
            </a:r>
          </a:p>
        </p:txBody>
      </p:sp>
      <p:grpSp>
        <p:nvGrpSpPr>
          <p:cNvPr id="82" name="Groep 81"/>
          <p:cNvGrpSpPr/>
          <p:nvPr/>
        </p:nvGrpSpPr>
        <p:grpSpPr>
          <a:xfrm rot="18600000">
            <a:off x="4306320" y="837060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3" name="Afgeronde rechthoek 82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84" name="Afgeronde rechthoek 83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6" grpId="1"/>
      <p:bldP spid="34" grpId="0"/>
      <p:bldP spid="16" grpId="0"/>
      <p:bldP spid="17" grpId="0"/>
      <p:bldP spid="17" grpId="1"/>
      <p:bldP spid="19" grpId="0"/>
      <p:bldP spid="20" grpId="0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6" grpId="0" animBg="1"/>
      <p:bldP spid="56" grpId="1" animBg="1"/>
      <p:bldP spid="67" grpId="0" animBg="1"/>
      <p:bldP spid="70" grpId="0" animBg="1"/>
      <p:bldP spid="35" grpId="0" animBg="1"/>
      <p:bldP spid="35" grpId="1" animBg="1"/>
      <p:bldP spid="69" grpId="0" animBg="1"/>
      <p:bldP spid="69" grpId="1" animBg="1"/>
      <p:bldP spid="81" grpId="0" animBg="1"/>
      <p:bldP spid="8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83190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101708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AutoShape 11"/>
          <p:cNvSpPr>
            <a:spLocks noChangeArrowheads="1"/>
          </p:cNvSpPr>
          <p:nvPr/>
        </p:nvSpPr>
        <p:spPr bwMode="auto">
          <a:xfrm>
            <a:off x="5688408" y="183641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5688408" y="486532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3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3960217" y="2772518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67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7920879" y="5580831"/>
            <a:ext cx="5112346" cy="1512000"/>
          </a:xfrm>
          <a:prstGeom prst="wedgeRoundRectCallout">
            <a:avLst>
              <a:gd name="adj1" fmla="val -58334"/>
              <a:gd name="adj2" fmla="val -6730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 leider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heeft zeven hartens beloofd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69" name="Toelichting met afgeronde rechthoek 68"/>
          <p:cNvSpPr/>
          <p:nvPr/>
        </p:nvSpPr>
        <p:spPr bwMode="auto">
          <a:xfrm>
            <a:off x="503833" y="4932759"/>
            <a:ext cx="4680520" cy="2016000"/>
          </a:xfrm>
          <a:prstGeom prst="wedgeRoundRectCallout">
            <a:avLst>
              <a:gd name="adj1" fmla="val 85860"/>
              <a:gd name="adj2" fmla="val 2115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Partner heeft er maar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1</a:t>
            </a: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,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er kan niets promoveren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81" name="Toelichting met afgeronde rechthoek 80"/>
          <p:cNvSpPr/>
          <p:nvPr/>
        </p:nvSpPr>
        <p:spPr bwMode="auto">
          <a:xfrm>
            <a:off x="8856761" y="1332447"/>
            <a:ext cx="4176464" cy="792000"/>
          </a:xfrm>
          <a:prstGeom prst="wedgeRoundRectCallout">
            <a:avLst>
              <a:gd name="adj1" fmla="val -48292"/>
              <a:gd name="adj2" fmla="val -2488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Dekken of niet?</a:t>
            </a:r>
          </a:p>
        </p:txBody>
      </p:sp>
      <p:grpSp>
        <p:nvGrpSpPr>
          <p:cNvPr id="25" name="Groep 24"/>
          <p:cNvGrpSpPr/>
          <p:nvPr/>
        </p:nvGrpSpPr>
        <p:grpSpPr>
          <a:xfrm rot="18600000">
            <a:off x="5458450" y="5949626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Afgeronde rechthoek 26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28" name="Afgeronde rechthoek 27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" name="Toelichting met afgeronde rechthoek 69"/>
          <p:cNvSpPr/>
          <p:nvPr/>
        </p:nvSpPr>
        <p:spPr bwMode="auto">
          <a:xfrm>
            <a:off x="10296921" y="1332447"/>
            <a:ext cx="2736304" cy="792000"/>
          </a:xfrm>
          <a:prstGeom prst="wedgeRoundRectCallout">
            <a:avLst>
              <a:gd name="adj1" fmla="val 1860"/>
              <a:gd name="adj2" fmla="val 18018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Duiken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6" grpId="1"/>
      <p:bldP spid="34" grpId="0"/>
      <p:bldP spid="16" grpId="0"/>
      <p:bldP spid="17" grpId="1"/>
      <p:bldP spid="19" grpId="0"/>
      <p:bldP spid="20" grpId="0"/>
      <p:bldP spid="20" grpId="1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6" grpId="0" animBg="1"/>
      <p:bldP spid="56" grpId="1" animBg="1"/>
      <p:bldP spid="67" grpId="0" animBg="1"/>
      <p:bldP spid="35" grpId="0" animBg="1"/>
      <p:bldP spid="35" grpId="1" animBg="1"/>
      <p:bldP spid="69" grpId="0" animBg="1"/>
      <p:bldP spid="69" grpId="1" animBg="1"/>
      <p:bldP spid="81" grpId="0" animBg="1"/>
      <p:bldP spid="81" grpId="1" animBg="1"/>
      <p:bldP spid="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Honneur uit de dummy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partner lengte in die kleur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kan hebben, dekken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367929" y="3276743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partner nauwelijks lengte in die kleur kan hebben, niet dekken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3238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3238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706398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81999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618524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692199" y="5016011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64084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0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1" name="Rechthoek 20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0" name="Rechthoek 2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1" name="Rechte verbindingslijn 3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Rechte verbindingslijn 3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Rechte verbindingslijn 3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Rechte verbindingslijn 3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657601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Toelichting met afgeronde rechthoek 21"/>
          <p:cNvSpPr/>
          <p:nvPr/>
        </p:nvSpPr>
        <p:spPr bwMode="auto">
          <a:xfrm>
            <a:off x="647849" y="396255"/>
            <a:ext cx="3168352" cy="1440160"/>
          </a:xfrm>
          <a:prstGeom prst="wedgeRoundRectCallout">
            <a:avLst>
              <a:gd name="adj1" fmla="val -47812"/>
              <a:gd name="adj2" fmla="val 3252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zit de V?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37" name="Groep 36"/>
          <p:cNvGrpSpPr/>
          <p:nvPr/>
        </p:nvGrpSpPr>
        <p:grpSpPr>
          <a:xfrm>
            <a:off x="2664073" y="2628791"/>
            <a:ext cx="6408712" cy="2592000"/>
            <a:chOff x="2664073" y="2628791"/>
            <a:chExt cx="6408712" cy="2592000"/>
          </a:xfrm>
        </p:grpSpPr>
        <p:sp>
          <p:nvSpPr>
            <p:cNvPr id="29" name="Gelijkbenige driehoek 28"/>
            <p:cNvSpPr/>
            <p:nvPr/>
          </p:nvSpPr>
          <p:spPr bwMode="auto">
            <a:xfrm rot="16200000">
              <a:off x="3204277" y="3672763"/>
              <a:ext cx="719792" cy="1800200"/>
            </a:xfrm>
            <a:prstGeom prst="triangle">
              <a:avLst>
                <a:gd name="adj" fmla="val 52106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108369" tIns="56352" rIns="108369" bIns="56352" rtlCol="0" anchor="ctr"/>
            <a:lstStyle/>
            <a:p>
              <a:pPr algn="ctr">
                <a:buClrTx/>
                <a:tabLst>
                  <a:tab pos="0" algn="l"/>
                  <a:tab pos="539045" algn="l"/>
                  <a:tab pos="1080003" algn="l"/>
                  <a:tab pos="1620959" algn="l"/>
                  <a:tab pos="2161917" algn="l"/>
                  <a:tab pos="2702873" algn="l"/>
                  <a:tab pos="3243831" algn="l"/>
                  <a:tab pos="3784787" algn="l"/>
                  <a:tab pos="4325745" algn="l"/>
                  <a:tab pos="4866701" algn="l"/>
                  <a:tab pos="5407659" algn="l"/>
                  <a:tab pos="5948615" algn="l"/>
                  <a:tab pos="6489573" algn="l"/>
                  <a:tab pos="7030529" algn="l"/>
                  <a:tab pos="7571487" algn="l"/>
                  <a:tab pos="8112443" algn="l"/>
                  <a:tab pos="8653401" algn="l"/>
                  <a:tab pos="9194357" algn="l"/>
                  <a:tab pos="9735315" algn="l"/>
                  <a:tab pos="10276271" algn="l"/>
                  <a:tab pos="10817229" algn="l"/>
                </a:tabLst>
              </a:pPr>
              <a:endParaRPr lang="nl-NL" sz="4400" b="0" dirty="0" smtClean="0">
                <a:solidFill>
                  <a:srgbClr val="FFFFFF"/>
                </a:solidFill>
                <a:cs typeface="Times New Roman" pitchFamily="16" charset="0"/>
              </a:endParaRPr>
            </a:p>
          </p:txBody>
        </p:sp>
        <p:sp>
          <p:nvSpPr>
            <p:cNvPr id="25" name="Toelichting met afgeronde rechthoek 24"/>
            <p:cNvSpPr/>
            <p:nvPr/>
          </p:nvSpPr>
          <p:spPr bwMode="auto">
            <a:xfrm>
              <a:off x="4392265" y="2628791"/>
              <a:ext cx="4680520" cy="2592000"/>
            </a:xfrm>
            <a:prstGeom prst="wedgeRoundRectCallout">
              <a:avLst>
                <a:gd name="adj1" fmla="val 83806"/>
                <a:gd name="adj2" fmla="val 21207"/>
                <a:gd name="adj3" fmla="val 16667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nl-NL" sz="3600" dirty="0" smtClean="0">
                  <a:solidFill>
                    <a:schemeClr val="tx1"/>
                  </a:solidFill>
                </a:rPr>
                <a:t>Zonder informatie over lengte of punten kan ze overal zitten</a:t>
              </a:r>
              <a:endPara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endParaRPr>
            </a:p>
          </p:txBody>
        </p:sp>
      </p:grpSp>
      <p:sp>
        <p:nvSpPr>
          <p:cNvPr id="27" name="Toelichting met afgeronde rechthoek 26"/>
          <p:cNvSpPr/>
          <p:nvPr/>
        </p:nvSpPr>
        <p:spPr bwMode="auto">
          <a:xfrm>
            <a:off x="647849" y="3060551"/>
            <a:ext cx="4464496" cy="1440160"/>
          </a:xfrm>
          <a:prstGeom prst="wedgeRoundRectCallout">
            <a:avLst>
              <a:gd name="adj1" fmla="val -47382"/>
              <a:gd name="adj2" fmla="val 3820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Soms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krijg je haar toch tevoorschijn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8" name="Toelichting met afgeronde rechthoek 27"/>
          <p:cNvSpPr/>
          <p:nvPr/>
        </p:nvSpPr>
        <p:spPr bwMode="auto">
          <a:xfrm>
            <a:off x="647849" y="5508823"/>
            <a:ext cx="3168352" cy="1440160"/>
          </a:xfrm>
          <a:prstGeom prst="wedgeRoundRectCallout">
            <a:avLst>
              <a:gd name="adj1" fmla="val 118889"/>
              <a:gd name="adj2" fmla="val -2812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Boer zoekt Vrouw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9" name="Toelichting met afgeronde rechthoek 38"/>
          <p:cNvSpPr/>
          <p:nvPr/>
        </p:nvSpPr>
        <p:spPr bwMode="auto">
          <a:xfrm>
            <a:off x="647849" y="2268463"/>
            <a:ext cx="3888432" cy="1440160"/>
          </a:xfrm>
          <a:prstGeom prst="wedgeRoundRectCallout">
            <a:avLst>
              <a:gd name="adj1" fmla="val 47815"/>
              <a:gd name="adj2" fmla="val -3097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West dekt: gevonden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0" name="Toelichting met afgeronde rechthoek 39"/>
          <p:cNvSpPr/>
          <p:nvPr/>
        </p:nvSpPr>
        <p:spPr bwMode="auto">
          <a:xfrm>
            <a:off x="647849" y="3924647"/>
            <a:ext cx="3888432" cy="1440160"/>
          </a:xfrm>
          <a:prstGeom prst="wedgeRoundRectCallout">
            <a:avLst>
              <a:gd name="adj1" fmla="val 47815"/>
              <a:gd name="adj2" fmla="val -3097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West denkt: snijden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1" name="Toelichting met afgeronde rechthoek 40"/>
          <p:cNvSpPr/>
          <p:nvPr/>
        </p:nvSpPr>
        <p:spPr bwMode="auto">
          <a:xfrm>
            <a:off x="8208689" y="2268463"/>
            <a:ext cx="4824536" cy="1440160"/>
          </a:xfrm>
          <a:prstGeom prst="wedgeRoundRectCallout">
            <a:avLst>
              <a:gd name="adj1" fmla="val 47815"/>
              <a:gd name="adj2" fmla="val -3097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Zo niet: H nemen en over Oost snijden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7" grpId="0" animBg="1"/>
      <p:bldP spid="27" grpId="1" animBg="1"/>
      <p:bldP spid="28" grpId="0" animBg="1"/>
      <p:bldP spid="28" grpId="1" animBg="1"/>
      <p:bldP spid="39" grpId="0" animBg="1"/>
      <p:bldP spid="40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3238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3238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706398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81999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0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1" name="Rechthoek 20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0" name="Rechthoek 2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1" name="Rechte verbindingslijn 3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Rechte verbindingslijn 3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Rechte verbindingslijn 3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Rechte verbindingslijn 3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657601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1"/>
          <p:cNvSpPr txBox="1">
            <a:spLocks noChangeArrowheads="1"/>
          </p:cNvSpPr>
          <p:nvPr/>
        </p:nvSpPr>
        <p:spPr bwMode="auto">
          <a:xfrm>
            <a:off x="503833" y="3032689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1656417" y="3032689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2746567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3711682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oelichting met afgeronde rechthoek 45"/>
          <p:cNvSpPr/>
          <p:nvPr/>
        </p:nvSpPr>
        <p:spPr bwMode="auto">
          <a:xfrm>
            <a:off x="647849" y="396255"/>
            <a:ext cx="2232248" cy="1512000"/>
          </a:xfrm>
          <a:prstGeom prst="wedgeRoundRectCallout">
            <a:avLst>
              <a:gd name="adj1" fmla="val -24771"/>
              <a:gd name="adj2" fmla="val 4804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Tip aan West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8" name="Toelichting met afgeronde rechthoek 47"/>
          <p:cNvSpPr/>
          <p:nvPr/>
        </p:nvSpPr>
        <p:spPr bwMode="auto">
          <a:xfrm>
            <a:off x="647849" y="5004767"/>
            <a:ext cx="3816424" cy="1512000"/>
          </a:xfrm>
          <a:prstGeom prst="wedgeRoundRectCallout">
            <a:avLst>
              <a:gd name="adj1" fmla="val 588"/>
              <a:gd name="adj2" fmla="val -8570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Bedenk vooraf of je zal dekken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0" name="Toelichting met afgeronde rechthoek 49"/>
          <p:cNvSpPr/>
          <p:nvPr/>
        </p:nvSpPr>
        <p:spPr bwMode="auto">
          <a:xfrm>
            <a:off x="7704633" y="5076607"/>
            <a:ext cx="5328592" cy="1440160"/>
          </a:xfrm>
          <a:prstGeom prst="wedgeRoundRectCallout">
            <a:avLst>
              <a:gd name="adj1" fmla="val -68742"/>
              <a:gd name="adj2" fmla="val 1072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je dat nu pas doet, verraad je </a:t>
            </a:r>
            <a:r>
              <a:rPr lang="nl-NL" sz="3600" dirty="0" err="1" smtClean="0">
                <a:solidFill>
                  <a:schemeClr val="tx1"/>
                </a:solidFill>
              </a:rPr>
              <a:t>je</a:t>
            </a:r>
            <a:r>
              <a:rPr lang="nl-NL" sz="3600" dirty="0" smtClean="0">
                <a:solidFill>
                  <a:schemeClr val="tx1"/>
                </a:solidFill>
              </a:rPr>
              <a:t> kaart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2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1" grpId="0" build="allAtOnce"/>
      <p:bldP spid="46" grpId="0" animBg="1"/>
      <p:bldP spid="48" grpId="0" animBg="1"/>
      <p:bldP spid="48" grpId="1" animBg="1"/>
      <p:bldP spid="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3238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3238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706398" y="903238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81999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618524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692199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64084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0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1" name="Rechthoek 20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0" name="Rechthoek 2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1" name="Rechte verbindingslijn 3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Rechte verbindingslijn 3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Rechte verbindingslijn 3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Rechte verbindingslijn 3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657601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Toelichting met afgeronde rechthoek 21"/>
          <p:cNvSpPr/>
          <p:nvPr/>
        </p:nvSpPr>
        <p:spPr bwMode="auto">
          <a:xfrm>
            <a:off x="647849" y="396255"/>
            <a:ext cx="3168352" cy="1440160"/>
          </a:xfrm>
          <a:prstGeom prst="wedgeRoundRectCallout">
            <a:avLst>
              <a:gd name="adj1" fmla="val -47812"/>
              <a:gd name="adj2" fmla="val 3252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zit de V?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5" name="Toelichting met afgeronde rechthoek 24"/>
          <p:cNvSpPr/>
          <p:nvPr/>
        </p:nvSpPr>
        <p:spPr bwMode="auto">
          <a:xfrm>
            <a:off x="8352705" y="2736518"/>
            <a:ext cx="4680520" cy="2016000"/>
          </a:xfrm>
          <a:prstGeom prst="wedgeRoundRectCallout">
            <a:avLst>
              <a:gd name="adj1" fmla="val -47408"/>
              <a:gd name="adj2" fmla="val -6661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Te weinig middenkaarten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om de V te lokken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8" name="Toelichting met afgeronde rechthoek 27"/>
          <p:cNvSpPr/>
          <p:nvPr/>
        </p:nvSpPr>
        <p:spPr bwMode="auto">
          <a:xfrm>
            <a:off x="647849" y="3312358"/>
            <a:ext cx="3816424" cy="1440160"/>
          </a:xfrm>
          <a:prstGeom prst="wedgeRoundRectCallout">
            <a:avLst>
              <a:gd name="adj1" fmla="val 48246"/>
              <a:gd name="adj2" fmla="val -917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Snijd over Oost </a:t>
            </a:r>
            <a:r>
              <a:rPr lang="nl-NL" sz="3600" dirty="0" err="1" smtClean="0">
                <a:solidFill>
                  <a:schemeClr val="tx1"/>
                </a:solidFill>
              </a:rPr>
              <a:t>óf</a:t>
            </a:r>
            <a:r>
              <a:rPr lang="nl-NL" sz="3600" dirty="0" smtClean="0">
                <a:solidFill>
                  <a:schemeClr val="tx1"/>
                </a:solidFill>
              </a:rPr>
              <a:t> over West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7920657" y="3312358"/>
            <a:ext cx="5112568" cy="1440160"/>
          </a:xfrm>
          <a:prstGeom prst="wedgeRoundRectCallout">
            <a:avLst>
              <a:gd name="adj1" fmla="val 48246"/>
              <a:gd name="adj2" fmla="val -917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Sla A of H en speel kleintje naar de vork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503833" y="3032689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1816841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8474088" y="3032689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9648849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1816841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" name="Toelichting met afgeronde rechthoek 53"/>
          <p:cNvSpPr/>
          <p:nvPr/>
        </p:nvSpPr>
        <p:spPr bwMode="auto">
          <a:xfrm>
            <a:off x="647849" y="4932983"/>
            <a:ext cx="3528392" cy="2016000"/>
          </a:xfrm>
          <a:prstGeom prst="wedgeRoundRectCallout">
            <a:avLst>
              <a:gd name="adj1" fmla="val -47812"/>
              <a:gd name="adj2" fmla="val 3252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Ook goed bij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err="1" smtClean="0">
                <a:solidFill>
                  <a:schemeClr val="tx1"/>
                </a:solidFill>
              </a:rPr>
              <a:t>V-sec</a:t>
            </a:r>
            <a:r>
              <a:rPr lang="nl-NL" sz="3600" dirty="0" smtClean="0">
                <a:solidFill>
                  <a:schemeClr val="tx1"/>
                </a:solidFill>
              </a:rPr>
              <a:t> ergens of Vx bij West 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7" grpId="0"/>
      <p:bldP spid="94" grpId="0"/>
      <p:bldP spid="19" grpId="0"/>
      <p:bldP spid="22" grpId="0" animBg="1"/>
      <p:bldP spid="25" grpId="0" animBg="1"/>
      <p:bldP spid="25" grpId="1" animBg="1"/>
      <p:bldP spid="28" grpId="0" animBg="1"/>
      <p:bldP spid="28" grpId="1" animBg="1"/>
      <p:bldP spid="36" grpId="0" animBg="1"/>
      <p:bldP spid="36" grpId="1" animBg="1"/>
      <p:bldP spid="37" grpId="0"/>
      <p:bldP spid="37" grpId="1"/>
      <p:bldP spid="37" grpId="2"/>
      <p:bldP spid="37" grpId="3"/>
      <p:bldP spid="46" grpId="0"/>
      <p:bldP spid="46" grpId="1"/>
      <p:bldP spid="48" grpId="0"/>
      <p:bldP spid="48" grpId="1"/>
      <p:bldP spid="50" grpId="0"/>
      <p:bldP spid="50" grpId="1"/>
      <p:bldP spid="53" grpId="0"/>
      <p:bldP spid="53" grpId="1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3238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3238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706398" y="903238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81999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618524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692199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64084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0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1" name="Rechthoek 20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0" name="Rechthoek 2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1" name="Rechte verbindingslijn 3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Rechte verbindingslijn 3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Rechte verbindingslijn 3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Rechte verbindingslijn 3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657601" y="903238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503833" y="3032689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1816841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8474088" y="3032689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9648849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oelichting met afgeronde rechthoek 38"/>
          <p:cNvSpPr/>
          <p:nvPr/>
        </p:nvSpPr>
        <p:spPr bwMode="auto">
          <a:xfrm>
            <a:off x="5184353" y="2772519"/>
            <a:ext cx="3024336" cy="2016224"/>
          </a:xfrm>
          <a:prstGeom prst="wedgeRoundRectCallout">
            <a:avLst>
              <a:gd name="adj1" fmla="val -3791"/>
              <a:gd name="adj2" fmla="val 7314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Nu heb je geen vork meer over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9648849" y="303268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Toelichting met afgeronde rechthoek 40"/>
          <p:cNvSpPr/>
          <p:nvPr/>
        </p:nvSpPr>
        <p:spPr bwMode="auto">
          <a:xfrm>
            <a:off x="647849" y="5004767"/>
            <a:ext cx="2448272" cy="1440000"/>
          </a:xfrm>
          <a:prstGeom prst="wedgeRoundRectCallout">
            <a:avLst>
              <a:gd name="adj1" fmla="val -3728"/>
              <a:gd name="adj2" fmla="val -8552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Vlotjes, uiteraard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3" name="Toelichting met afgeronde rechthoek 42"/>
          <p:cNvSpPr/>
          <p:nvPr/>
        </p:nvSpPr>
        <p:spPr bwMode="auto">
          <a:xfrm>
            <a:off x="647849" y="396255"/>
            <a:ext cx="3240360" cy="1583952"/>
          </a:xfrm>
          <a:prstGeom prst="wedgeRoundRectCallout">
            <a:avLst>
              <a:gd name="adj1" fmla="val -20996"/>
              <a:gd name="adj2" fmla="val -2951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Je kan West toch lokken?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1" grpId="0"/>
      <p:bldP spid="19" grpId="0"/>
      <p:bldP spid="37" grpId="0"/>
      <p:bldP spid="37" grpId="1"/>
      <p:bldP spid="46" grpId="0"/>
      <p:bldP spid="46" grpId="1"/>
      <p:bldP spid="48" grpId="0"/>
      <p:bldP spid="48" grpId="1"/>
      <p:bldP spid="48" grpId="2"/>
      <p:bldP spid="50" grpId="0"/>
      <p:bldP spid="50" grpId="1"/>
      <p:bldP spid="39" grpId="0" animBg="1"/>
      <p:bldP spid="40" grpId="0"/>
      <p:bldP spid="41" grpId="0" animBg="1"/>
      <p:bldP spid="41" grpId="1" animBg="1"/>
      <p:bldP spid="4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54896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399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475230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67442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0987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oelichting met afgeronde rechthoek 29"/>
          <p:cNvSpPr/>
          <p:nvPr/>
        </p:nvSpPr>
        <p:spPr bwMode="auto">
          <a:xfrm>
            <a:off x="9288809" y="1332519"/>
            <a:ext cx="3744416" cy="1440000"/>
          </a:xfrm>
          <a:prstGeom prst="wedgeRoundRectCallout">
            <a:avLst>
              <a:gd name="adj1" fmla="val -65678"/>
              <a:gd name="adj2" fmla="val 408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Jij hebt er 4, dummy maar 3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503833" y="5148783"/>
            <a:ext cx="2376264" cy="792000"/>
          </a:xfrm>
          <a:prstGeom prst="wedgeRoundRectCallout">
            <a:avLst>
              <a:gd name="adj1" fmla="val 37129"/>
              <a:gd name="adj2" fmla="val -16133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Dekken?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503833" y="1116495"/>
            <a:ext cx="3744416" cy="1440000"/>
          </a:xfrm>
          <a:prstGeom prst="wedgeRoundRectCallout">
            <a:avLst>
              <a:gd name="adj1" fmla="val 4667"/>
              <a:gd name="adj2" fmla="val 9412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je niet dekt maak je de H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624513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8" grpId="0"/>
      <p:bldP spid="44" grpId="0"/>
      <p:bldP spid="47" grpId="0"/>
      <p:bldP spid="47" grpId="1"/>
      <p:bldP spid="94" grpId="0"/>
      <p:bldP spid="15" grpId="0"/>
      <p:bldP spid="30" grpId="0" animBg="1"/>
      <p:bldP spid="30" grpId="1" animBg="1"/>
      <p:bldP spid="31" grpId="0" animBg="1"/>
      <p:bldP spid="31" grpId="1" animBg="1"/>
      <p:bldP spid="32" grpId="0" animBg="1"/>
      <p:bldP spid="35" grpId="0"/>
      <p:bldP spid="3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449049" y="391682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54896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1196996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7865537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9017641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008510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102753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oelichting met afgeronde rechthoek 29"/>
          <p:cNvSpPr/>
          <p:nvPr/>
        </p:nvSpPr>
        <p:spPr bwMode="auto">
          <a:xfrm>
            <a:off x="9288809" y="1332359"/>
            <a:ext cx="3744416" cy="1440000"/>
          </a:xfrm>
          <a:prstGeom prst="wedgeRoundRectCallout">
            <a:avLst>
              <a:gd name="adj1" fmla="val -86818"/>
              <a:gd name="adj2" fmla="val -2339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Jij hebt er 4, dummy maar 2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8441577" y="5148783"/>
            <a:ext cx="2376264" cy="792000"/>
          </a:xfrm>
          <a:prstGeom prst="wedgeRoundRectCallout">
            <a:avLst>
              <a:gd name="adj1" fmla="val 5540"/>
              <a:gd name="adj2" fmla="val -15789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Dekken?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1094120" y="5364807"/>
            <a:ext cx="6192688" cy="1440000"/>
          </a:xfrm>
          <a:prstGeom prst="wedgeRoundRectCallout">
            <a:avLst>
              <a:gd name="adj1" fmla="val 2878"/>
              <a:gd name="adj2" fmla="val -1486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 leider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kan maar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twee keer snijden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94" grpId="0"/>
      <p:bldP spid="30" grpId="0" animBg="1"/>
      <p:bldP spid="31" grpId="0" animBg="1"/>
      <p:bldP spid="31" grpId="1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Honneur op honneur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Waarom dek je een honneur?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2628503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Om een lagere kaart van jezelf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of van je partner hoog te maken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4212679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In deze les kijken we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wanneer dat goed is, en wanneer niet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656415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7458431" y="9003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8352705" y="9003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AutoShape 11"/>
          <p:cNvSpPr>
            <a:spLocks noChangeArrowheads="1"/>
          </p:cNvSpPr>
          <p:nvPr/>
        </p:nvSpPr>
        <p:spPr bwMode="auto">
          <a:xfrm>
            <a:off x="5688408" y="183641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2♠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5688408" y="486532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1♠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3960217" y="2772518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575841" y="5436815"/>
            <a:ext cx="5112346" cy="1512000"/>
          </a:xfrm>
          <a:prstGeom prst="wedgeRoundRectCallout">
            <a:avLst>
              <a:gd name="adj1" fmla="val -51660"/>
              <a:gd name="adj2" fmla="val -6640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Hoeveel schoppens heeft partner?</a:t>
            </a:r>
          </a:p>
        </p:txBody>
      </p:sp>
      <p:sp>
        <p:nvSpPr>
          <p:cNvPr id="81" name="Toelichting met afgeronde rechthoek 80"/>
          <p:cNvSpPr/>
          <p:nvPr/>
        </p:nvSpPr>
        <p:spPr bwMode="auto">
          <a:xfrm>
            <a:off x="10296921" y="1332359"/>
            <a:ext cx="2736304" cy="792000"/>
          </a:xfrm>
          <a:prstGeom prst="wedgeRoundRectCallout">
            <a:avLst>
              <a:gd name="adj1" fmla="val -49272"/>
              <a:gd name="adj2" fmla="val 1303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Dekken?</a:t>
            </a:r>
          </a:p>
        </p:txBody>
      </p:sp>
      <p:grpSp>
        <p:nvGrpSpPr>
          <p:cNvPr id="3" name="Groep 24"/>
          <p:cNvGrpSpPr/>
          <p:nvPr/>
        </p:nvGrpSpPr>
        <p:grpSpPr>
          <a:xfrm rot="18600000">
            <a:off x="5458450" y="5949626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Afgeronde rechthoek 26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28" name="Afgeronde rechthoek 27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" name="Toelichting met afgeronde rechthoek 69"/>
          <p:cNvSpPr/>
          <p:nvPr/>
        </p:nvSpPr>
        <p:spPr bwMode="auto">
          <a:xfrm>
            <a:off x="10296921" y="1332359"/>
            <a:ext cx="2736304" cy="792000"/>
          </a:xfrm>
          <a:prstGeom prst="wedgeRoundRectCallout">
            <a:avLst>
              <a:gd name="adj1" fmla="val 17820"/>
              <a:gd name="adj2" fmla="val 4749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Lastig</a:t>
            </a:r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auto">
          <a:xfrm>
            <a:off x="6192465" y="558083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4♠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7416601" y="2772518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4♠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31" grpId="0"/>
      <p:bldP spid="32" grpId="0"/>
      <p:bldP spid="33" grpId="0"/>
      <p:bldP spid="18" grpId="0"/>
      <p:bldP spid="16" grpId="0"/>
      <p:bldP spid="17" grpId="0"/>
      <p:bldP spid="19" grpId="0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35" grpId="0" animBg="1"/>
      <p:bldP spid="81" grpId="0" animBg="1"/>
      <p:bldP spid="81" grpId="1" animBg="1"/>
      <p:bldP spid="70" grpId="0" animBg="1"/>
      <p:bldP spid="29" grpId="0" animBg="1"/>
      <p:bldP spid="29" grpId="1" animBg="1"/>
      <p:bldP spid="36" grpId="0" animBg="1"/>
      <p:bldP spid="36" grpId="1" animBg="1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6415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575840" y="396255"/>
            <a:ext cx="3528393" cy="1512000"/>
          </a:xfrm>
          <a:prstGeom prst="wedgeRoundRectCallout">
            <a:avLst>
              <a:gd name="adj1" fmla="val 33306"/>
              <a:gd name="adj2" fmla="val 13939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 het zo zit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is het goed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458431" y="9003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8352705" y="9003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Text Box 1"/>
          <p:cNvSpPr txBox="1">
            <a:spLocks noChangeArrowheads="1"/>
          </p:cNvSpPr>
          <p:nvPr/>
        </p:nvSpPr>
        <p:spPr bwMode="auto">
          <a:xfrm>
            <a:off x="4392265" y="5076775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5544849" y="5076775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6660642" y="5076775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7651401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8581246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9511091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1"/>
          <p:cNvSpPr txBox="1">
            <a:spLocks noChangeArrowheads="1"/>
          </p:cNvSpPr>
          <p:nvPr/>
        </p:nvSpPr>
        <p:spPr bwMode="auto">
          <a:xfrm>
            <a:off x="1655961" y="3136566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2808545" y="31409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3950994" y="31409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4♠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35" grpId="0" animBg="1"/>
      <p:bldP spid="33" grpId="0"/>
      <p:bldP spid="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6415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575840" y="396255"/>
            <a:ext cx="3528393" cy="1512000"/>
          </a:xfrm>
          <a:prstGeom prst="wedgeRoundRectCallout">
            <a:avLst>
              <a:gd name="adj1" fmla="val 33306"/>
              <a:gd name="adj2" fmla="val 13939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 het zo zit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juist niet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458431" y="9003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8352705" y="9003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Text Box 1"/>
          <p:cNvSpPr txBox="1">
            <a:spLocks noChangeArrowheads="1"/>
          </p:cNvSpPr>
          <p:nvPr/>
        </p:nvSpPr>
        <p:spPr bwMode="auto">
          <a:xfrm>
            <a:off x="4392265" y="5076775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5544849" y="5076775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6660642" y="5076775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7651401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8581246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9511091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1"/>
          <p:cNvSpPr txBox="1">
            <a:spLocks noChangeArrowheads="1"/>
          </p:cNvSpPr>
          <p:nvPr/>
        </p:nvSpPr>
        <p:spPr bwMode="auto">
          <a:xfrm>
            <a:off x="1655961" y="3136566"/>
            <a:ext cx="818378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</a:rPr>
              <a:t>♠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2808545" y="31409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10440937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Toelichting met afgeronde rechthoek 28"/>
          <p:cNvSpPr/>
          <p:nvPr/>
        </p:nvSpPr>
        <p:spPr bwMode="auto">
          <a:xfrm>
            <a:off x="2808089" y="5148783"/>
            <a:ext cx="8064897" cy="1512000"/>
          </a:xfrm>
          <a:prstGeom prst="wedgeRoundRectCallout">
            <a:avLst>
              <a:gd name="adj1" fmla="val 19768"/>
              <a:gd name="adj2" fmla="val 5093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 je het niet kunt zien</a:t>
            </a:r>
            <a:r>
              <a:rPr lang="nl-NL" sz="3600" dirty="0" smtClean="0">
                <a:solidFill>
                  <a:schemeClr val="tx1"/>
                </a:solidFill>
              </a:rPr>
              <a:t>: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bij </a:t>
            </a: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twijfel is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</a:t>
            </a: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dekken vaak beter</a:t>
            </a:r>
          </a:p>
        </p:txBody>
      </p:sp>
      <p:sp>
        <p:nvSpPr>
          <p:cNvPr id="43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4♠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35" grpId="0" animBg="1"/>
      <p:bldP spid="35" grpId="1" animBg="1"/>
      <p:bldP spid="32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1" grpId="1"/>
      <p:bldP spid="42" grpId="0"/>
      <p:bldP spid="42" grpId="1"/>
      <p:bldP spid="2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112346" y="5616935"/>
            <a:ext cx="7655720" cy="900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 algn="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dirty="0" smtClean="0">
                <a:solidFill>
                  <a:srgbClr val="FFFFFF"/>
                </a:solidFill>
                <a:cs typeface="Times New Roman" pitchFamily="16" charset="0"/>
              </a:rPr>
              <a:t>Even op adem komen</a:t>
            </a:r>
            <a:endParaRPr lang="nl-NL" sz="44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8856761" y="1044327"/>
            <a:ext cx="3024335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700" dirty="0" smtClean="0">
                <a:solidFill>
                  <a:srgbClr val="990000"/>
                </a:solidFill>
              </a:rPr>
              <a:t>☕</a:t>
            </a:r>
            <a:endParaRPr lang="nl-NL" sz="287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34390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101708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AutoShape 11"/>
          <p:cNvSpPr>
            <a:spLocks noChangeArrowheads="1"/>
          </p:cNvSpPr>
          <p:nvPr/>
        </p:nvSpPr>
        <p:spPr bwMode="auto">
          <a:xfrm>
            <a:off x="5688408" y="183641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5688408" y="486532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2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3960217" y="2772518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8509529" y="5436759"/>
            <a:ext cx="4536282" cy="1512000"/>
          </a:xfrm>
          <a:prstGeom prst="wedgeRoundRectCallout">
            <a:avLst>
              <a:gd name="adj1" fmla="val -67305"/>
              <a:gd name="adj2" fmla="val -7272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 leider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heeft zes hartens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69" name="Toelichting met afgeronde rechthoek 68"/>
          <p:cNvSpPr/>
          <p:nvPr/>
        </p:nvSpPr>
        <p:spPr bwMode="auto">
          <a:xfrm>
            <a:off x="503833" y="5508759"/>
            <a:ext cx="3960440" cy="1440000"/>
          </a:xfrm>
          <a:prstGeom prst="wedgeRoundRectCallout">
            <a:avLst>
              <a:gd name="adj1" fmla="val -17520"/>
              <a:gd name="adj2" fmla="val -4410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Partner heeft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ze dus niet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3" name="Groep 24"/>
          <p:cNvGrpSpPr/>
          <p:nvPr/>
        </p:nvGrpSpPr>
        <p:grpSpPr>
          <a:xfrm rot="18600000">
            <a:off x="5458450" y="5949626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Afgeronde rechthoek 26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28" name="Afgeronde rechthoek 27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" name="Toelichting met afgeronde rechthoek 69"/>
          <p:cNvSpPr/>
          <p:nvPr/>
        </p:nvSpPr>
        <p:spPr bwMode="auto">
          <a:xfrm>
            <a:off x="10309811" y="1260351"/>
            <a:ext cx="2736000" cy="792000"/>
          </a:xfrm>
          <a:prstGeom prst="wedgeRoundRectCallout">
            <a:avLst>
              <a:gd name="adj1" fmla="val 4853"/>
              <a:gd name="adj2" fmla="val 13020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Duiken</a:t>
            </a:r>
          </a:p>
        </p:txBody>
      </p:sp>
      <p:grpSp>
        <p:nvGrpSpPr>
          <p:cNvPr id="29" name="Groep 24"/>
          <p:cNvGrpSpPr/>
          <p:nvPr/>
        </p:nvGrpSpPr>
        <p:grpSpPr>
          <a:xfrm rot="18600000">
            <a:off x="4306321" y="837059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Afgeronde rechthoek 29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31" name="Afgeronde rechthoek 30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Toelichting met afgeronde rechthoek 31"/>
          <p:cNvSpPr/>
          <p:nvPr/>
        </p:nvSpPr>
        <p:spPr bwMode="auto">
          <a:xfrm>
            <a:off x="4896321" y="5508759"/>
            <a:ext cx="3960440" cy="1440000"/>
          </a:xfrm>
          <a:prstGeom prst="wedgeRoundRectCallout">
            <a:avLst>
              <a:gd name="adj1" fmla="val -79204"/>
              <a:gd name="adj2" fmla="val 1181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Maar dat weet de leider niet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53798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844157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" name="Toelichting met afgeronde rechthoek 80"/>
          <p:cNvSpPr/>
          <p:nvPr/>
        </p:nvSpPr>
        <p:spPr bwMode="auto">
          <a:xfrm>
            <a:off x="10309811" y="1260351"/>
            <a:ext cx="2736000" cy="792000"/>
          </a:xfrm>
          <a:prstGeom prst="wedgeRoundRectCallout">
            <a:avLst>
              <a:gd name="adj1" fmla="val -49598"/>
              <a:gd name="adj2" fmla="val 1303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Dekken?</a:t>
            </a: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1655961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736081" y="2984166"/>
            <a:ext cx="593957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-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oelichting met afgeronde rechthoek 38"/>
          <p:cNvSpPr/>
          <p:nvPr/>
        </p:nvSpPr>
        <p:spPr bwMode="auto">
          <a:xfrm>
            <a:off x="10453523" y="4860911"/>
            <a:ext cx="2592288" cy="1440000"/>
          </a:xfrm>
          <a:prstGeom prst="wedgeRoundRectCallout">
            <a:avLst>
              <a:gd name="adj1" fmla="val 1959"/>
              <a:gd name="adj2" fmla="val -9244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Zonder aarzeling!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0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6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6" grpId="1"/>
      <p:bldP spid="34" grpId="0"/>
      <p:bldP spid="16" grpId="0"/>
      <p:bldP spid="17" grpId="0"/>
      <p:bldP spid="19" grpId="0"/>
      <p:bldP spid="20" grpId="0"/>
      <p:bldP spid="20" grpId="1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6" grpId="0" animBg="1"/>
      <p:bldP spid="56" grpId="1" animBg="1"/>
      <p:bldP spid="35" grpId="0" animBg="1"/>
      <p:bldP spid="35" grpId="1" animBg="1"/>
      <p:bldP spid="69" grpId="0" animBg="1"/>
      <p:bldP spid="69" grpId="1" animBg="1"/>
      <p:bldP spid="70" grpId="0" animBg="1"/>
      <p:bldP spid="32" grpId="0" animBg="1"/>
      <p:bldP spid="32" grpId="1" animBg="1"/>
      <p:bldP spid="33" grpId="0"/>
      <p:bldP spid="36" grpId="0"/>
      <p:bldP spid="81" grpId="0" animBg="1"/>
      <p:bldP spid="81" grpId="1" animBg="1"/>
      <p:bldP spid="37" grpId="0"/>
      <p:bldP spid="38" grpId="0"/>
      <p:bldP spid="39" grpId="0" animBg="1"/>
      <p:bldP spid="4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34390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53798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844157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" name="Toelichting met afgeronde rechthoek 68"/>
          <p:cNvSpPr/>
          <p:nvPr/>
        </p:nvSpPr>
        <p:spPr bwMode="auto">
          <a:xfrm>
            <a:off x="575841" y="612279"/>
            <a:ext cx="3672408" cy="1440000"/>
          </a:xfrm>
          <a:prstGeom prst="wedgeRoundRectCallout">
            <a:avLst>
              <a:gd name="adj1" fmla="val 9855"/>
              <a:gd name="adj2" fmla="val -4126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We kijken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met Zuid mee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76775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5544849" y="5076775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6639008" y="5076775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7733167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8641378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9549589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10457801" y="5076775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oelichting met afgeronde rechthoek 50"/>
          <p:cNvSpPr/>
          <p:nvPr/>
        </p:nvSpPr>
        <p:spPr bwMode="auto">
          <a:xfrm>
            <a:off x="575841" y="4932983"/>
            <a:ext cx="3672408" cy="2016000"/>
          </a:xfrm>
          <a:prstGeom prst="wedgeRoundRectCallout">
            <a:avLst>
              <a:gd name="adj1" fmla="val 9855"/>
              <a:gd name="adj2" fmla="val -4126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 kans op 2-1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is groter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dan op 3-0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1101708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9" name="Toelichting met afgeronde rechthoek 58"/>
          <p:cNvSpPr/>
          <p:nvPr/>
        </p:nvSpPr>
        <p:spPr bwMode="auto">
          <a:xfrm>
            <a:off x="10296921" y="1260351"/>
            <a:ext cx="2736000" cy="1440000"/>
          </a:xfrm>
          <a:prstGeom prst="wedgeRoundRectCallout">
            <a:avLst>
              <a:gd name="adj1" fmla="val -56481"/>
              <a:gd name="adj2" fmla="val 8384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Altijd een slag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60" name="Text Box 1"/>
          <p:cNvSpPr txBox="1">
            <a:spLocks noChangeArrowheads="1"/>
          </p:cNvSpPr>
          <p:nvPr/>
        </p:nvSpPr>
        <p:spPr bwMode="auto">
          <a:xfrm>
            <a:off x="1655961" y="2988543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2736081" y="2988543"/>
            <a:ext cx="593957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-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C00000"/>
                </a:solidFill>
              </a:rPr>
              <a:t>4</a:t>
            </a:r>
            <a:r>
              <a:rPr lang="nl-NL" sz="4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C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6" grpId="0"/>
      <p:bldP spid="20" grpId="1"/>
      <p:bldP spid="20" grpId="2"/>
      <p:bldP spid="69" grpId="0" animBg="1"/>
      <p:bldP spid="45" grpId="0"/>
      <p:bldP spid="51" grpId="0" animBg="1"/>
      <p:bldP spid="51" grpId="1" animBg="1"/>
      <p:bldP spid="55" grpId="0"/>
      <p:bldP spid="57" grpId="0"/>
      <p:bldP spid="58" grpId="0"/>
      <p:bldP spid="58" grpId="1"/>
      <p:bldP spid="59" grpId="0" animBg="1"/>
      <p:bldP spid="60" grpId="0"/>
      <p:bldP spid="6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 smtClean="0">
              <a:solidFill>
                <a:schemeClr val="tx1"/>
              </a:solidFill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31798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416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407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944993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8941355" y="5436815"/>
            <a:ext cx="4104456" cy="1512000"/>
          </a:xfrm>
          <a:prstGeom prst="wedgeRoundRectCallout">
            <a:avLst>
              <a:gd name="adj1" fmla="val 14076"/>
              <a:gd name="adj2" fmla="val -4383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je dekt, blijft er een vork over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57966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844157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1035391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2187975" y="298416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31489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0490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4392265" y="5120921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544849" y="512092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6609703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7488609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2" name="Toelichting met afgeronde rechthoek 51"/>
          <p:cNvSpPr/>
          <p:nvPr/>
        </p:nvSpPr>
        <p:spPr bwMode="auto">
          <a:xfrm>
            <a:off x="10296921" y="1260351"/>
            <a:ext cx="2736000" cy="792000"/>
          </a:xfrm>
          <a:prstGeom prst="wedgeRoundRectCallout">
            <a:avLst>
              <a:gd name="adj1" fmla="val -48099"/>
              <a:gd name="adj2" fmla="val 12503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Dekken?</a:t>
            </a:r>
          </a:p>
        </p:txBody>
      </p:sp>
      <p:sp>
        <p:nvSpPr>
          <p:cNvPr id="30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20" grpId="0"/>
      <p:bldP spid="35" grpId="0" animBg="1"/>
      <p:bldP spid="35" grpId="1" animBg="1"/>
      <p:bldP spid="33" grpId="0"/>
      <p:bldP spid="44" grpId="0"/>
      <p:bldP spid="45" grpId="0"/>
      <p:bldP spid="46" grpId="0"/>
      <p:bldP spid="46" grpId="1"/>
      <p:bldP spid="47" grpId="0"/>
      <p:bldP spid="47" grpId="1"/>
      <p:bldP spid="48" grpId="0"/>
      <p:bldP spid="49" grpId="0"/>
      <p:bldP spid="49" grpId="1"/>
      <p:bldP spid="50" grpId="0"/>
      <p:bldP spid="51" grpId="0"/>
      <p:bldP spid="51" grpId="1"/>
      <p:bldP spid="52" grpId="0" animBg="1"/>
      <p:bldP spid="5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 smtClean="0">
              <a:solidFill>
                <a:schemeClr val="tx1"/>
              </a:solidFill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31798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416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407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944993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8941355" y="5436815"/>
            <a:ext cx="4104456" cy="1512000"/>
          </a:xfrm>
          <a:prstGeom prst="wedgeRoundRectCallout">
            <a:avLst>
              <a:gd name="adj1" fmla="val 14076"/>
              <a:gd name="adj2" fmla="val -4383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 laatste van de serie wel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dekken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69" name="Toelichting met afgeronde rechthoek 68"/>
          <p:cNvSpPr/>
          <p:nvPr/>
        </p:nvSpPr>
        <p:spPr bwMode="auto">
          <a:xfrm>
            <a:off x="287809" y="612279"/>
            <a:ext cx="3600400" cy="2016000"/>
          </a:xfrm>
          <a:prstGeom prst="wedgeRoundRectCallout">
            <a:avLst>
              <a:gd name="adj1" fmla="val 96440"/>
              <a:gd name="adj2" fmla="val 138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Een honneur van een serie niet dekken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57966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844157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1035391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2187975" y="298416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31489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0490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4392265" y="5120921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544849" y="512092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6609703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7488609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17" grpId="0"/>
      <p:bldP spid="20" grpId="0"/>
      <p:bldP spid="35" grpId="0" animBg="1"/>
      <p:bldP spid="35" grpId="1" animBg="1"/>
      <p:bldP spid="69" grpId="0" animBg="1"/>
      <p:bldP spid="46" grpId="0"/>
      <p:bldP spid="47" grpId="0"/>
      <p:bldP spid="49" grpId="0"/>
      <p:bldP spid="5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 smtClean="0">
              <a:solidFill>
                <a:schemeClr val="tx1"/>
              </a:solidFill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31798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416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407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57966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844157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1035391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2187975" y="298416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31489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0490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4392265" y="5120921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544849" y="512092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6652772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7574747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2" name="Toelichting met afgeronde rechthoek 51"/>
          <p:cNvSpPr/>
          <p:nvPr/>
        </p:nvSpPr>
        <p:spPr bwMode="auto">
          <a:xfrm>
            <a:off x="9720857" y="1260351"/>
            <a:ext cx="3384376" cy="1440000"/>
          </a:xfrm>
          <a:prstGeom prst="wedgeRoundRectCallout">
            <a:avLst>
              <a:gd name="adj1" fmla="val -114032"/>
              <a:gd name="adj2" fmla="val 165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Serie, dus 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niet dekken?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8496721" y="514878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3888209" y="5076775"/>
            <a:ext cx="6840760" cy="1512000"/>
          </a:xfrm>
          <a:prstGeom prst="wedgeRoundRectCallout">
            <a:avLst>
              <a:gd name="adj1" fmla="val 14076"/>
              <a:gd name="adj2" fmla="val -4383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</a:t>
            </a: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ls de leider daarna klein speelt vangt je H ‘lucht’</a:t>
            </a:r>
          </a:p>
        </p:txBody>
      </p:sp>
      <p:sp>
        <p:nvSpPr>
          <p:cNvPr id="31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2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6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19" grpId="0"/>
      <p:bldP spid="36" grpId="0"/>
      <p:bldP spid="44" grpId="0"/>
      <p:bldP spid="45" grpId="0"/>
      <p:bldP spid="46" grpId="0"/>
      <p:bldP spid="46" grpId="1"/>
      <p:bldP spid="47" grpId="0"/>
      <p:bldP spid="47" grpId="1"/>
      <p:bldP spid="48" grpId="0"/>
      <p:bldP spid="49" grpId="0"/>
      <p:bldP spid="49" grpId="1"/>
      <p:bldP spid="50" grpId="0"/>
      <p:bldP spid="51" grpId="0"/>
      <p:bldP spid="52" grpId="0" animBg="1"/>
      <p:bldP spid="52" grpId="1" animBg="1"/>
      <p:bldP spid="30" grpId="0"/>
      <p:bldP spid="30" grpId="1"/>
      <p:bldP spid="35" grpId="0" animBg="1"/>
      <p:bldP spid="35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7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73" name="Rechthoek 7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4" name="Rechthoek 7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5" name="Rechte verbindingslijn 7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Rechte verbindingslijn 7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Rechte verbindingslijn 7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Rechte verbindingslijn 7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 smtClean="0">
              <a:solidFill>
                <a:schemeClr val="tx1"/>
              </a:solidFill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31798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416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407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57966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844157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1035391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2187975" y="298416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31489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049089" y="298416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4392265" y="5120921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8800" dirty="0" smtClean="0">
                <a:solidFill>
                  <a:srgbClr val="FF3300"/>
                </a:solidFill>
              </a:rPr>
              <a:t>♦</a:t>
            </a:r>
            <a:endParaRPr lang="nl-NL" sz="8800" dirty="0">
              <a:solidFill>
                <a:schemeClr val="tx1"/>
              </a:solidFill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544849" y="512092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6652772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7574747" y="512092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8496721" y="514878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9792865" y="1260351"/>
            <a:ext cx="3240000" cy="1512000"/>
          </a:xfrm>
          <a:prstGeom prst="wedgeRoundRectCallout">
            <a:avLst>
              <a:gd name="adj1" fmla="val -67896"/>
              <a:gd name="adj2" fmla="val 7530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Met </a:t>
            </a:r>
            <a:r>
              <a:rPr lang="nl-NL" sz="3600" dirty="0" err="1" smtClean="0">
                <a:solidFill>
                  <a:schemeClr val="tx1"/>
                </a:solidFill>
              </a:rPr>
              <a:t>H-klein</a:t>
            </a:r>
            <a:r>
              <a:rPr lang="nl-NL" sz="3600" dirty="0" smtClean="0">
                <a:solidFill>
                  <a:schemeClr val="tx1"/>
                </a:solidFill>
              </a:rPr>
              <a:t> dekken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1151905" y="5004767"/>
            <a:ext cx="2448272" cy="1512000"/>
          </a:xfrm>
          <a:prstGeom prst="wedgeRoundRectCallout">
            <a:avLst>
              <a:gd name="adj1" fmla="val 42951"/>
              <a:gd name="adj2" fmla="val -10611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Hoop hierop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17" grpId="0"/>
      <p:bldP spid="45" grpId="0"/>
      <p:bldP spid="47" grpId="0"/>
      <p:bldP spid="49" grpId="0"/>
      <p:bldP spid="50" grpId="0"/>
      <p:bldP spid="35" grpId="0" animBg="1"/>
      <p:bldP spid="35" grpId="1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33523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6128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700812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85640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9466735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70606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1620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86510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87298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oelichting met afgeronde rechthoek 26"/>
          <p:cNvSpPr/>
          <p:nvPr/>
        </p:nvSpPr>
        <p:spPr bwMode="auto">
          <a:xfrm>
            <a:off x="647849" y="5436815"/>
            <a:ext cx="2880320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Dekken of niet?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Toelichting met afgeronde rechthoek 29"/>
          <p:cNvSpPr/>
          <p:nvPr/>
        </p:nvSpPr>
        <p:spPr bwMode="auto">
          <a:xfrm>
            <a:off x="8136681" y="5436815"/>
            <a:ext cx="4896544" cy="1440160"/>
          </a:xfrm>
          <a:prstGeom prst="wedgeRoundRectCallout">
            <a:avLst>
              <a:gd name="adj1" fmla="val -19024"/>
              <a:gd name="adj2" fmla="val 4579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je niet dekt heeft de leider 5 slagen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647849" y="468263"/>
            <a:ext cx="3456384" cy="1440160"/>
          </a:xfrm>
          <a:prstGeom prst="wedgeRoundRectCallout">
            <a:avLst>
              <a:gd name="adj1" fmla="val 84788"/>
              <a:gd name="adj2" fmla="val 3536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Ja doei, dan pakt ie hem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mph" presetSubtype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3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38" grpId="0"/>
      <p:bldP spid="44" grpId="0"/>
      <p:bldP spid="47" grpId="0"/>
      <p:bldP spid="47" grpId="1"/>
      <p:bldP spid="51" grpId="0"/>
      <p:bldP spid="51" grpId="1"/>
      <p:bldP spid="55" grpId="0"/>
      <p:bldP spid="94" grpId="0"/>
      <p:bldP spid="14" grpId="0"/>
      <p:bldP spid="15" grpId="0"/>
      <p:bldP spid="16" grpId="0"/>
      <p:bldP spid="17" grpId="0"/>
      <p:bldP spid="17" grpId="1"/>
      <p:bldP spid="19" grpId="0"/>
      <p:bldP spid="19" grpId="1"/>
      <p:bldP spid="20" grpId="0"/>
      <p:bldP spid="20" grpId="1"/>
      <p:bldP spid="27" grpId="0" animBg="1"/>
      <p:bldP spid="27" grpId="1" animBg="1"/>
      <p:bldP spid="30" grpId="0" animBg="1"/>
      <p:bldP spid="31" grpId="0" animBg="1"/>
      <p:bldP spid="31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968329" y="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000000"/>
                </a:solidFill>
                <a:cs typeface="Arial" charset="0"/>
              </a:rPr>
              <a:t>♠</a:t>
            </a:r>
            <a:endParaRPr lang="nl-NL" sz="53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688866" y="1584613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968329" y="79200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4968329" y="158400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5300" b="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4968329" y="2376000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688866" y="2376613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688329" y="613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688866" y="792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6408329" y="1584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398939" y="2380377"/>
            <a:ext cx="63403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372673" y="613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6336481" y="792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8784753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023045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7057018" y="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8197517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7610281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1"/>
          <p:cNvSpPr txBox="1">
            <a:spLocks noChangeArrowheads="1"/>
          </p:cNvSpPr>
          <p:nvPr/>
        </p:nvSpPr>
        <p:spPr bwMode="auto">
          <a:xfrm>
            <a:off x="4968786" y="5803546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689323" y="5803546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9" name="Text Box 1"/>
          <p:cNvSpPr txBox="1">
            <a:spLocks noChangeArrowheads="1"/>
          </p:cNvSpPr>
          <p:nvPr/>
        </p:nvSpPr>
        <p:spPr bwMode="auto">
          <a:xfrm>
            <a:off x="359440" y="2196456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000000"/>
                </a:solidFill>
                <a:cs typeface="Arial" charset="0"/>
              </a:rPr>
              <a:t>♠</a:t>
            </a:r>
            <a:endParaRPr lang="nl-NL" sz="53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1079977" y="2995410"/>
            <a:ext cx="672505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" name="Text Box 1"/>
          <p:cNvSpPr txBox="1">
            <a:spLocks noChangeArrowheads="1"/>
          </p:cNvSpPr>
          <p:nvPr/>
        </p:nvSpPr>
        <p:spPr bwMode="auto">
          <a:xfrm>
            <a:off x="359440" y="2994797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62" name="Text Box 1"/>
          <p:cNvSpPr txBox="1">
            <a:spLocks noChangeArrowheads="1"/>
          </p:cNvSpPr>
          <p:nvPr/>
        </p:nvSpPr>
        <p:spPr bwMode="auto">
          <a:xfrm>
            <a:off x="359440" y="378741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5300" b="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3" name="Text Box 1"/>
          <p:cNvSpPr txBox="1">
            <a:spLocks noChangeArrowheads="1"/>
          </p:cNvSpPr>
          <p:nvPr/>
        </p:nvSpPr>
        <p:spPr bwMode="auto">
          <a:xfrm>
            <a:off x="359440" y="4651418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079977" y="3788023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1079440" y="4652031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1079977" y="2196456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1740333" y="2995410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1785911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1727969" y="4652031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" name="Text Box 5"/>
          <p:cNvSpPr txBox="1">
            <a:spLocks noChangeArrowheads="1"/>
          </p:cNvSpPr>
          <p:nvPr/>
        </p:nvSpPr>
        <p:spPr bwMode="auto">
          <a:xfrm>
            <a:off x="1656270" y="2196456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2437557" y="2995410"/>
            <a:ext cx="63403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2369008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952105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2232562" y="2196455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3059440" y="299541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10152985" y="4652031"/>
            <a:ext cx="672505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1"/>
          <p:cNvSpPr txBox="1">
            <a:spLocks noChangeArrowheads="1"/>
          </p:cNvSpPr>
          <p:nvPr/>
        </p:nvSpPr>
        <p:spPr bwMode="auto">
          <a:xfrm>
            <a:off x="9432448" y="2994797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80" name="Text Box 1"/>
          <p:cNvSpPr txBox="1">
            <a:spLocks noChangeArrowheads="1"/>
          </p:cNvSpPr>
          <p:nvPr/>
        </p:nvSpPr>
        <p:spPr bwMode="auto">
          <a:xfrm>
            <a:off x="9432448" y="4647654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10802684" y="4652031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8" name="Text Box 5"/>
          <p:cNvSpPr txBox="1">
            <a:spLocks noChangeArrowheads="1"/>
          </p:cNvSpPr>
          <p:nvPr/>
        </p:nvSpPr>
        <p:spPr bwMode="auto">
          <a:xfrm>
            <a:off x="11377041" y="4652031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0" name="Text Box 5"/>
          <p:cNvSpPr txBox="1">
            <a:spLocks noChangeArrowheads="1"/>
          </p:cNvSpPr>
          <p:nvPr/>
        </p:nvSpPr>
        <p:spPr bwMode="auto">
          <a:xfrm>
            <a:off x="10152985" y="299541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101"/>
          <p:cNvGrpSpPr/>
          <p:nvPr/>
        </p:nvGrpSpPr>
        <p:grpSpPr>
          <a:xfrm>
            <a:off x="6063057" y="3204567"/>
            <a:ext cx="864000" cy="1080000"/>
            <a:chOff x="6063057" y="3204567"/>
            <a:chExt cx="900000" cy="1080000"/>
          </a:xfrm>
        </p:grpSpPr>
        <p:sp>
          <p:nvSpPr>
            <p:cNvPr id="103" name="AutoShape 2"/>
            <p:cNvSpPr>
              <a:spLocks noChangeArrowheads="1"/>
            </p:cNvSpPr>
            <p:nvPr/>
          </p:nvSpPr>
          <p:spPr bwMode="auto">
            <a:xfrm>
              <a:off x="6063057" y="3204567"/>
              <a:ext cx="900000" cy="1080000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104" name="Rechthoek 103"/>
            <p:cNvSpPr/>
            <p:nvPr/>
          </p:nvSpPr>
          <p:spPr bwMode="auto">
            <a:xfrm>
              <a:off x="6351057" y="3348523"/>
              <a:ext cx="324000" cy="79208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105" name="Rechthoek 104"/>
            <p:cNvSpPr/>
            <p:nvPr/>
          </p:nvSpPr>
          <p:spPr bwMode="auto">
            <a:xfrm rot="2057438">
              <a:off x="6243057" y="3383921"/>
              <a:ext cx="540000" cy="72129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106" name="Rechte verbindingslijn 105"/>
            <p:cNvCxnSpPr/>
            <p:nvPr/>
          </p:nvCxnSpPr>
          <p:spPr bwMode="auto">
            <a:xfrm flipH="1">
              <a:off x="6423057" y="3276575"/>
              <a:ext cx="180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Rechte verbindingslijn 106"/>
            <p:cNvCxnSpPr/>
            <p:nvPr/>
          </p:nvCxnSpPr>
          <p:spPr bwMode="auto">
            <a:xfrm flipH="1">
              <a:off x="6441057" y="4212679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Rechte verbindingslijn 107"/>
            <p:cNvCxnSpPr/>
            <p:nvPr/>
          </p:nvCxnSpPr>
          <p:spPr bwMode="auto">
            <a:xfrm rot="5400000" flipH="1">
              <a:off x="6840545" y="3780623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Rechte verbindingslijn 108"/>
            <p:cNvCxnSpPr/>
            <p:nvPr/>
          </p:nvCxnSpPr>
          <p:spPr bwMode="auto">
            <a:xfrm rot="5400000" flipH="1">
              <a:off x="6048457" y="3708615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3" name="AutoShape 2"/>
          <p:cNvSpPr>
            <a:spLocks noChangeArrowheads="1"/>
          </p:cNvSpPr>
          <p:nvPr/>
        </p:nvSpPr>
        <p:spPr bwMode="auto">
          <a:xfrm>
            <a:off x="2808089" y="468263"/>
            <a:ext cx="1944766" cy="705162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3200" dirty="0" smtClean="0">
                <a:solidFill>
                  <a:srgbClr val="FFFFFF"/>
                </a:solidFill>
                <a:cs typeface="Times New Roman" pitchFamily="16" charset="0"/>
              </a:rPr>
              <a:t>dummy</a:t>
            </a:r>
            <a:endParaRPr lang="nl-NL" sz="2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5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grpSp>
        <p:nvGrpSpPr>
          <p:cNvPr id="96" name="Groep 25"/>
          <p:cNvGrpSpPr/>
          <p:nvPr/>
        </p:nvGrpSpPr>
        <p:grpSpPr>
          <a:xfrm>
            <a:off x="6041337" y="2417051"/>
            <a:ext cx="1598400" cy="1980000"/>
            <a:chOff x="2779859" y="3996655"/>
            <a:chExt cx="1569569" cy="1944215"/>
          </a:xfrm>
        </p:grpSpPr>
        <p:sp>
          <p:nvSpPr>
            <p:cNvPr id="9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98" name="Rechthoek 97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99" name="Rechthoek 98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100" name="Rechte verbindingslijn 99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Rechte verbindingslijn 100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Rechte verbindingslijn 101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Rechte verbindingslijn 109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1" name="AutoShape 11"/>
          <p:cNvSpPr>
            <a:spLocks noChangeArrowheads="1"/>
          </p:cNvSpPr>
          <p:nvPr/>
        </p:nvSpPr>
        <p:spPr bwMode="auto">
          <a:xfrm>
            <a:off x="6041337" y="147637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112" name="AutoShape 14"/>
          <p:cNvSpPr>
            <a:spLocks noChangeArrowheads="1"/>
          </p:cNvSpPr>
          <p:nvPr/>
        </p:nvSpPr>
        <p:spPr bwMode="auto">
          <a:xfrm>
            <a:off x="6041337" y="450528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1SA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113" name="AutoShape 13"/>
          <p:cNvSpPr>
            <a:spLocks noChangeArrowheads="1"/>
          </p:cNvSpPr>
          <p:nvPr/>
        </p:nvSpPr>
        <p:spPr bwMode="auto">
          <a:xfrm>
            <a:off x="7764055" y="241705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114" name="AutoShape 13"/>
          <p:cNvSpPr>
            <a:spLocks noChangeArrowheads="1"/>
          </p:cNvSpPr>
          <p:nvPr/>
        </p:nvSpPr>
        <p:spPr bwMode="auto">
          <a:xfrm>
            <a:off x="4367093" y="241705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115" name="Text Box 1"/>
          <p:cNvSpPr txBox="1">
            <a:spLocks noChangeArrowheads="1"/>
          </p:cNvSpPr>
          <p:nvPr/>
        </p:nvSpPr>
        <p:spPr bwMode="auto">
          <a:xfrm>
            <a:off x="4968786" y="5011634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16" name="Text Box 5"/>
          <p:cNvSpPr txBox="1">
            <a:spLocks noChangeArrowheads="1"/>
          </p:cNvSpPr>
          <p:nvPr/>
        </p:nvSpPr>
        <p:spPr bwMode="auto">
          <a:xfrm>
            <a:off x="5689323" y="5011634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7" name="Toelichting met afgeronde rechthoek 116"/>
          <p:cNvSpPr/>
          <p:nvPr/>
        </p:nvSpPr>
        <p:spPr bwMode="auto">
          <a:xfrm>
            <a:off x="503833" y="5652839"/>
            <a:ext cx="3168352" cy="792000"/>
          </a:xfrm>
          <a:prstGeom prst="wedgeRoundRectCallout">
            <a:avLst>
              <a:gd name="adj1" fmla="val 49107"/>
              <a:gd name="adj2" fmla="val 1330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Dekken?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18" name="Toelichting met afgeronde rechthoek 117"/>
          <p:cNvSpPr/>
          <p:nvPr/>
        </p:nvSpPr>
        <p:spPr bwMode="auto">
          <a:xfrm>
            <a:off x="9805811" y="5652839"/>
            <a:ext cx="3240000" cy="1440160"/>
          </a:xfrm>
          <a:prstGeom prst="wedgeRoundRectCallout">
            <a:avLst>
              <a:gd name="adj1" fmla="val 7324"/>
              <a:gd name="adj2" fmla="val -6982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Hoop op V9x bij partner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76" name="Toelichting met afgeronde rechthoek 75"/>
          <p:cNvSpPr/>
          <p:nvPr/>
        </p:nvSpPr>
        <p:spPr bwMode="auto">
          <a:xfrm>
            <a:off x="10368929" y="2916535"/>
            <a:ext cx="2676882" cy="792000"/>
          </a:xfrm>
          <a:prstGeom prst="wedgeRoundRectCallout">
            <a:avLst>
              <a:gd name="adj1" fmla="val -38826"/>
              <a:gd name="adj2" fmla="val 14427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2 slagen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6408786" y="5796855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3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3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9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101" grpId="0"/>
      <p:bldP spid="18" grpId="0"/>
      <p:bldP spid="19" grpId="0"/>
      <p:bldP spid="20" grpId="0"/>
      <p:bldP spid="26" grpId="0"/>
      <p:bldP spid="26" grpId="1"/>
      <p:bldP spid="27" grpId="0"/>
      <p:bldP spid="28" grpId="0"/>
      <p:bldP spid="33" grpId="0"/>
      <p:bldP spid="34" grpId="0"/>
      <p:bldP spid="35" grpId="0"/>
      <p:bldP spid="36" grpId="0"/>
      <p:bldP spid="36" grpId="1"/>
      <p:bldP spid="37" grpId="0"/>
      <p:bldP spid="38" grpId="0"/>
      <p:bldP spid="39" grpId="0"/>
      <p:bldP spid="40" grpId="0"/>
      <p:bldP spid="41" grpId="0"/>
      <p:bldP spid="46" grpId="0"/>
      <p:bldP spid="49" grpId="0"/>
      <p:bldP spid="49" grpId="1"/>
      <p:bldP spid="60" grpId="0"/>
      <p:bldP spid="65" grpId="0"/>
      <p:bldP spid="77" grpId="0"/>
      <p:bldP spid="78" grpId="0"/>
      <p:bldP spid="78" grpId="1"/>
      <p:bldP spid="80" grpId="0"/>
      <p:bldP spid="84" grpId="0"/>
      <p:bldP spid="88" grpId="0"/>
      <p:bldP spid="88" grpId="1"/>
      <p:bldP spid="90" grpId="0"/>
      <p:bldP spid="90" grpId="1"/>
      <p:bldP spid="93" grpId="0" animBg="1"/>
      <p:bldP spid="95" grpId="0" animBg="1"/>
      <p:bldP spid="111" grpId="0" animBg="1"/>
      <p:bldP spid="111" grpId="1" animBg="1"/>
      <p:bldP spid="112" grpId="0" animBg="1"/>
      <p:bldP spid="112" grpId="1" animBg="1"/>
      <p:bldP spid="113" grpId="0" animBg="1"/>
      <p:bldP spid="114" grpId="0" animBg="1"/>
      <p:bldP spid="115" grpId="0"/>
      <p:bldP spid="115" grpId="1"/>
      <p:bldP spid="116" grpId="0"/>
      <p:bldP spid="116" grpId="1"/>
      <p:bldP spid="117" grpId="0" animBg="1"/>
      <p:bldP spid="117" grpId="1" animBg="1"/>
      <p:bldP spid="118" grpId="0" animBg="1"/>
      <p:bldP spid="118" grpId="1" animBg="1"/>
      <p:bldP spid="76" grpId="0" animBg="1"/>
      <p:bldP spid="7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968329" y="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000000"/>
                </a:solidFill>
                <a:cs typeface="Arial" charset="0"/>
              </a:rPr>
              <a:t>♠</a:t>
            </a:r>
            <a:endParaRPr lang="nl-NL" sz="53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688866" y="1584613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968329" y="79200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4968329" y="158400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5300" b="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4968329" y="2376000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688866" y="2417206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688329" y="613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688866" y="792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6408329" y="1584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398939" y="2380377"/>
            <a:ext cx="63403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372673" y="613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6336481" y="792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8784753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023045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7057018" y="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8197517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7610281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1"/>
          <p:cNvSpPr txBox="1">
            <a:spLocks noChangeArrowheads="1"/>
          </p:cNvSpPr>
          <p:nvPr/>
        </p:nvSpPr>
        <p:spPr bwMode="auto">
          <a:xfrm>
            <a:off x="4968786" y="5796855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689323" y="5796855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408786" y="5796855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9" name="Text Box 1"/>
          <p:cNvSpPr txBox="1">
            <a:spLocks noChangeArrowheads="1"/>
          </p:cNvSpPr>
          <p:nvPr/>
        </p:nvSpPr>
        <p:spPr bwMode="auto">
          <a:xfrm>
            <a:off x="359440" y="2196456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000000"/>
                </a:solidFill>
                <a:cs typeface="Arial" charset="0"/>
              </a:rPr>
              <a:t>♠</a:t>
            </a:r>
            <a:endParaRPr lang="nl-NL" sz="53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1079977" y="2995410"/>
            <a:ext cx="672505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" name="Text Box 1"/>
          <p:cNvSpPr txBox="1">
            <a:spLocks noChangeArrowheads="1"/>
          </p:cNvSpPr>
          <p:nvPr/>
        </p:nvSpPr>
        <p:spPr bwMode="auto">
          <a:xfrm>
            <a:off x="359440" y="2994797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62" name="Text Box 1"/>
          <p:cNvSpPr txBox="1">
            <a:spLocks noChangeArrowheads="1"/>
          </p:cNvSpPr>
          <p:nvPr/>
        </p:nvSpPr>
        <p:spPr bwMode="auto">
          <a:xfrm>
            <a:off x="359440" y="378741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5300" b="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3" name="Text Box 1"/>
          <p:cNvSpPr txBox="1">
            <a:spLocks noChangeArrowheads="1"/>
          </p:cNvSpPr>
          <p:nvPr/>
        </p:nvSpPr>
        <p:spPr bwMode="auto">
          <a:xfrm>
            <a:off x="359440" y="4651418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079977" y="3788023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1079440" y="4655795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1079977" y="2196456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1740333" y="2995410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1785911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1727969" y="4655795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" name="Text Box 5"/>
          <p:cNvSpPr txBox="1">
            <a:spLocks noChangeArrowheads="1"/>
          </p:cNvSpPr>
          <p:nvPr/>
        </p:nvSpPr>
        <p:spPr bwMode="auto">
          <a:xfrm>
            <a:off x="1656270" y="2196456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2437557" y="2995410"/>
            <a:ext cx="63403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2369008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952105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2232562" y="2196455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3059440" y="299541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10152985" y="4655795"/>
            <a:ext cx="672505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0" name="Text Box 1"/>
          <p:cNvSpPr txBox="1">
            <a:spLocks noChangeArrowheads="1"/>
          </p:cNvSpPr>
          <p:nvPr/>
        </p:nvSpPr>
        <p:spPr bwMode="auto">
          <a:xfrm>
            <a:off x="9432448" y="4651418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10802684" y="4655795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8" name="Text Box 5"/>
          <p:cNvSpPr txBox="1">
            <a:spLocks noChangeArrowheads="1"/>
          </p:cNvSpPr>
          <p:nvPr/>
        </p:nvSpPr>
        <p:spPr bwMode="auto">
          <a:xfrm>
            <a:off x="11377041" y="4655795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101"/>
          <p:cNvGrpSpPr/>
          <p:nvPr/>
        </p:nvGrpSpPr>
        <p:grpSpPr>
          <a:xfrm>
            <a:off x="6063057" y="3204567"/>
            <a:ext cx="864000" cy="1080000"/>
            <a:chOff x="6063057" y="3204567"/>
            <a:chExt cx="900000" cy="1080000"/>
          </a:xfrm>
        </p:grpSpPr>
        <p:sp>
          <p:nvSpPr>
            <p:cNvPr id="103" name="AutoShape 2"/>
            <p:cNvSpPr>
              <a:spLocks noChangeArrowheads="1"/>
            </p:cNvSpPr>
            <p:nvPr/>
          </p:nvSpPr>
          <p:spPr bwMode="auto">
            <a:xfrm>
              <a:off x="6063057" y="3204567"/>
              <a:ext cx="900000" cy="1080000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104" name="Rechthoek 103"/>
            <p:cNvSpPr/>
            <p:nvPr/>
          </p:nvSpPr>
          <p:spPr bwMode="auto">
            <a:xfrm>
              <a:off x="6351057" y="3348523"/>
              <a:ext cx="324000" cy="79208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105" name="Rechthoek 104"/>
            <p:cNvSpPr/>
            <p:nvPr/>
          </p:nvSpPr>
          <p:spPr bwMode="auto">
            <a:xfrm rot="2057438">
              <a:off x="6243057" y="3383921"/>
              <a:ext cx="540000" cy="72129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106" name="Rechte verbindingslijn 105"/>
            <p:cNvCxnSpPr/>
            <p:nvPr/>
          </p:nvCxnSpPr>
          <p:spPr bwMode="auto">
            <a:xfrm flipH="1">
              <a:off x="6423057" y="3276575"/>
              <a:ext cx="180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Rechte verbindingslijn 106"/>
            <p:cNvCxnSpPr/>
            <p:nvPr/>
          </p:nvCxnSpPr>
          <p:spPr bwMode="auto">
            <a:xfrm flipH="1">
              <a:off x="6441057" y="4212679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Rechte verbindingslijn 107"/>
            <p:cNvCxnSpPr/>
            <p:nvPr/>
          </p:nvCxnSpPr>
          <p:spPr bwMode="auto">
            <a:xfrm rot="5400000" flipH="1">
              <a:off x="6840545" y="3780623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Rechte verbindingslijn 108"/>
            <p:cNvCxnSpPr/>
            <p:nvPr/>
          </p:nvCxnSpPr>
          <p:spPr bwMode="auto">
            <a:xfrm rot="5400000" flipH="1">
              <a:off x="6048457" y="3708615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3" name="AutoShape 2"/>
          <p:cNvSpPr>
            <a:spLocks noChangeArrowheads="1"/>
          </p:cNvSpPr>
          <p:nvPr/>
        </p:nvSpPr>
        <p:spPr bwMode="auto">
          <a:xfrm>
            <a:off x="2808089" y="468263"/>
            <a:ext cx="1944766" cy="705162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3200" dirty="0" smtClean="0">
                <a:solidFill>
                  <a:srgbClr val="FFFFFF"/>
                </a:solidFill>
                <a:cs typeface="Times New Roman" pitchFamily="16" charset="0"/>
              </a:rPr>
              <a:t>dummy</a:t>
            </a:r>
            <a:endParaRPr lang="nl-NL" sz="2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18" name="Toelichting met afgeronde rechthoek 117"/>
          <p:cNvSpPr/>
          <p:nvPr/>
        </p:nvSpPr>
        <p:spPr bwMode="auto">
          <a:xfrm>
            <a:off x="503833" y="5652839"/>
            <a:ext cx="3960440" cy="1440160"/>
          </a:xfrm>
          <a:prstGeom prst="wedgeRoundRectCallout">
            <a:avLst>
              <a:gd name="adj1" fmla="val 16801"/>
              <a:gd name="adj2" fmla="val -3286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je niet dekt gebeurt er dit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76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79" name="Toelichting met afgeronde rechthoek 78"/>
          <p:cNvSpPr/>
          <p:nvPr/>
        </p:nvSpPr>
        <p:spPr bwMode="auto">
          <a:xfrm>
            <a:off x="10368929" y="2916535"/>
            <a:ext cx="2676882" cy="792000"/>
          </a:xfrm>
          <a:prstGeom prst="wedgeRoundRectCallout">
            <a:avLst>
              <a:gd name="adj1" fmla="val -38826"/>
              <a:gd name="adj2" fmla="val 14427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1 slag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36" grpId="0"/>
      <p:bldP spid="37" grpId="0"/>
      <p:bldP spid="49" grpId="0"/>
      <p:bldP spid="53" grpId="0"/>
      <p:bldP spid="60" grpId="0"/>
      <p:bldP spid="65" grpId="0"/>
      <p:bldP spid="69" grpId="0"/>
      <p:bldP spid="77" grpId="0"/>
      <p:bldP spid="84" grpId="0"/>
      <p:bldP spid="88" grpId="0"/>
      <p:bldP spid="118" grpId="0" animBg="1"/>
      <p:bldP spid="7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968329" y="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000000"/>
                </a:solidFill>
                <a:cs typeface="Arial" charset="0"/>
              </a:rPr>
              <a:t>♠</a:t>
            </a:r>
            <a:endParaRPr lang="nl-NL" sz="53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688866" y="1584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968329" y="79200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4968329" y="158400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5300" b="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4968329" y="2376000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688866" y="2376613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688329" y="0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688866" y="792613"/>
            <a:ext cx="63403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6336481" y="1584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386115" y="2380377"/>
            <a:ext cx="672505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387232" y="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6319140" y="792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7560617" y="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035869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6973925" y="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6912545" y="79261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7610281" y="2380377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1"/>
          <p:cNvSpPr txBox="1">
            <a:spLocks noChangeArrowheads="1"/>
          </p:cNvSpPr>
          <p:nvPr/>
        </p:nvSpPr>
        <p:spPr bwMode="auto">
          <a:xfrm>
            <a:off x="4968786" y="4219370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000000"/>
                </a:solidFill>
                <a:cs typeface="Arial" charset="0"/>
              </a:rPr>
              <a:t>♠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689323" y="4219370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9" name="Text Box 1"/>
          <p:cNvSpPr txBox="1">
            <a:spLocks noChangeArrowheads="1"/>
          </p:cNvSpPr>
          <p:nvPr/>
        </p:nvSpPr>
        <p:spPr bwMode="auto">
          <a:xfrm>
            <a:off x="359440" y="2196456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000000"/>
                </a:solidFill>
                <a:cs typeface="Arial" charset="0"/>
              </a:rPr>
              <a:t>♠</a:t>
            </a:r>
            <a:endParaRPr lang="nl-NL" sz="53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1079977" y="2995410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" name="Text Box 1"/>
          <p:cNvSpPr txBox="1">
            <a:spLocks noChangeArrowheads="1"/>
          </p:cNvSpPr>
          <p:nvPr/>
        </p:nvSpPr>
        <p:spPr bwMode="auto">
          <a:xfrm>
            <a:off x="359440" y="2994797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62" name="Text Box 1"/>
          <p:cNvSpPr txBox="1">
            <a:spLocks noChangeArrowheads="1"/>
          </p:cNvSpPr>
          <p:nvPr/>
        </p:nvSpPr>
        <p:spPr bwMode="auto">
          <a:xfrm>
            <a:off x="359440" y="3787410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5300" b="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3" name="Text Box 1"/>
          <p:cNvSpPr txBox="1">
            <a:spLocks noChangeArrowheads="1"/>
          </p:cNvSpPr>
          <p:nvPr/>
        </p:nvSpPr>
        <p:spPr bwMode="auto">
          <a:xfrm>
            <a:off x="359440" y="4651418"/>
            <a:ext cx="648000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5300" b="0" dirty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079977" y="3788023"/>
            <a:ext cx="63403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1079440" y="4652031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1079977" y="2196456"/>
            <a:ext cx="672505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1777715" y="2995410"/>
            <a:ext cx="672505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1728600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1619728" y="4652031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" name="Text Box 5"/>
          <p:cNvSpPr txBox="1">
            <a:spLocks noChangeArrowheads="1"/>
          </p:cNvSpPr>
          <p:nvPr/>
        </p:nvSpPr>
        <p:spPr bwMode="auto">
          <a:xfrm>
            <a:off x="1778878" y="2196456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2438585" y="299541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2340353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952105" y="3788023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2160017" y="4652031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3024113" y="299541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1"/>
          <p:cNvSpPr txBox="1">
            <a:spLocks noChangeArrowheads="1"/>
          </p:cNvSpPr>
          <p:nvPr/>
        </p:nvSpPr>
        <p:spPr bwMode="auto">
          <a:xfrm>
            <a:off x="9432448" y="2994797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90" name="Text Box 5"/>
          <p:cNvSpPr txBox="1">
            <a:spLocks noChangeArrowheads="1"/>
          </p:cNvSpPr>
          <p:nvPr/>
        </p:nvSpPr>
        <p:spPr bwMode="auto">
          <a:xfrm>
            <a:off x="10152985" y="299541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101"/>
          <p:cNvGrpSpPr/>
          <p:nvPr/>
        </p:nvGrpSpPr>
        <p:grpSpPr>
          <a:xfrm>
            <a:off x="6063057" y="3204567"/>
            <a:ext cx="864000" cy="1080000"/>
            <a:chOff x="6063057" y="3204567"/>
            <a:chExt cx="900000" cy="1080000"/>
          </a:xfrm>
        </p:grpSpPr>
        <p:sp>
          <p:nvSpPr>
            <p:cNvPr id="103" name="AutoShape 2"/>
            <p:cNvSpPr>
              <a:spLocks noChangeArrowheads="1"/>
            </p:cNvSpPr>
            <p:nvPr/>
          </p:nvSpPr>
          <p:spPr bwMode="auto">
            <a:xfrm>
              <a:off x="6063057" y="3204567"/>
              <a:ext cx="900000" cy="1080000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104" name="Rechthoek 103"/>
            <p:cNvSpPr/>
            <p:nvPr/>
          </p:nvSpPr>
          <p:spPr bwMode="auto">
            <a:xfrm>
              <a:off x="6351057" y="3348523"/>
              <a:ext cx="324000" cy="79208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105" name="Rechthoek 104"/>
            <p:cNvSpPr/>
            <p:nvPr/>
          </p:nvSpPr>
          <p:spPr bwMode="auto">
            <a:xfrm rot="2057438">
              <a:off x="6243057" y="3383921"/>
              <a:ext cx="540000" cy="72129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106" name="Rechte verbindingslijn 105"/>
            <p:cNvCxnSpPr/>
            <p:nvPr/>
          </p:nvCxnSpPr>
          <p:spPr bwMode="auto">
            <a:xfrm flipH="1">
              <a:off x="6423057" y="3276575"/>
              <a:ext cx="180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Rechte verbindingslijn 106"/>
            <p:cNvCxnSpPr/>
            <p:nvPr/>
          </p:nvCxnSpPr>
          <p:spPr bwMode="auto">
            <a:xfrm flipH="1">
              <a:off x="6441057" y="4212679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Rechte verbindingslijn 107"/>
            <p:cNvCxnSpPr/>
            <p:nvPr/>
          </p:nvCxnSpPr>
          <p:spPr bwMode="auto">
            <a:xfrm rot="5400000" flipH="1">
              <a:off x="6840545" y="3780623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Rechte verbindingslijn 108"/>
            <p:cNvCxnSpPr/>
            <p:nvPr/>
          </p:nvCxnSpPr>
          <p:spPr bwMode="auto">
            <a:xfrm rot="5400000" flipH="1">
              <a:off x="6048457" y="3708615"/>
              <a:ext cx="144000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3" name="AutoShape 2"/>
          <p:cNvSpPr>
            <a:spLocks noChangeArrowheads="1"/>
          </p:cNvSpPr>
          <p:nvPr/>
        </p:nvSpPr>
        <p:spPr bwMode="auto">
          <a:xfrm>
            <a:off x="2808089" y="468263"/>
            <a:ext cx="1944766" cy="705162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3200" dirty="0" smtClean="0">
                <a:solidFill>
                  <a:srgbClr val="FFFFFF"/>
                </a:solidFill>
                <a:cs typeface="Times New Roman" pitchFamily="16" charset="0"/>
              </a:rPr>
              <a:t>dummy</a:t>
            </a:r>
            <a:endParaRPr lang="nl-NL" sz="2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5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4♠</a:t>
            </a:r>
            <a:endParaRPr lang="nl-NL" sz="4800" dirty="0">
              <a:solidFill>
                <a:srgbClr val="000000"/>
              </a:solidFill>
            </a:endParaRPr>
          </a:p>
        </p:txBody>
      </p:sp>
      <p:grpSp>
        <p:nvGrpSpPr>
          <p:cNvPr id="3" name="Groep 25"/>
          <p:cNvGrpSpPr/>
          <p:nvPr/>
        </p:nvGrpSpPr>
        <p:grpSpPr>
          <a:xfrm>
            <a:off x="6066509" y="2417051"/>
            <a:ext cx="1598400" cy="1980000"/>
            <a:chOff x="2779859" y="3996655"/>
            <a:chExt cx="1569569" cy="1944215"/>
          </a:xfrm>
        </p:grpSpPr>
        <p:sp>
          <p:nvSpPr>
            <p:cNvPr id="9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98" name="Rechthoek 97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99" name="Rechthoek 98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100" name="Rechte verbindingslijn 99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Rechte verbindingslijn 100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Rechte verbindingslijn 101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Rechte verbindingslijn 109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2" name="AutoShape 14"/>
          <p:cNvSpPr>
            <a:spLocks noChangeArrowheads="1"/>
          </p:cNvSpPr>
          <p:nvPr/>
        </p:nvSpPr>
        <p:spPr bwMode="auto">
          <a:xfrm>
            <a:off x="6066509" y="450528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1SA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113" name="AutoShape 13"/>
          <p:cNvSpPr>
            <a:spLocks noChangeArrowheads="1"/>
          </p:cNvSpPr>
          <p:nvPr/>
        </p:nvSpPr>
        <p:spPr bwMode="auto">
          <a:xfrm>
            <a:off x="7789227" y="241705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114" name="AutoShape 13"/>
          <p:cNvSpPr>
            <a:spLocks noChangeArrowheads="1"/>
          </p:cNvSpPr>
          <p:nvPr/>
        </p:nvSpPr>
        <p:spPr bwMode="auto">
          <a:xfrm>
            <a:off x="4392265" y="241705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18000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115" name="Text Box 1"/>
          <p:cNvSpPr txBox="1">
            <a:spLocks noChangeArrowheads="1"/>
          </p:cNvSpPr>
          <p:nvPr/>
        </p:nvSpPr>
        <p:spPr bwMode="auto">
          <a:xfrm>
            <a:off x="4968786" y="5011634"/>
            <a:ext cx="648072" cy="92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b="0" dirty="0" smtClean="0">
                <a:solidFill>
                  <a:srgbClr val="C00000"/>
                </a:solidFill>
                <a:cs typeface="Arial" charset="0"/>
              </a:rPr>
              <a:t>♥</a:t>
            </a:r>
            <a:endParaRPr lang="nl-NL" sz="5300" b="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16" name="Text Box 5"/>
          <p:cNvSpPr txBox="1">
            <a:spLocks noChangeArrowheads="1"/>
          </p:cNvSpPr>
          <p:nvPr/>
        </p:nvSpPr>
        <p:spPr bwMode="auto">
          <a:xfrm>
            <a:off x="5689323" y="5011634"/>
            <a:ext cx="720000" cy="9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7" name="Toelichting met afgeronde rechthoek 116"/>
          <p:cNvSpPr/>
          <p:nvPr/>
        </p:nvSpPr>
        <p:spPr bwMode="auto">
          <a:xfrm>
            <a:off x="503833" y="5652839"/>
            <a:ext cx="3168352" cy="792000"/>
          </a:xfrm>
          <a:prstGeom prst="wedgeRoundRectCallout">
            <a:avLst>
              <a:gd name="adj1" fmla="val 49107"/>
              <a:gd name="adj2" fmla="val 1330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Dekken?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18" name="Toelichting met afgeronde rechthoek 117"/>
          <p:cNvSpPr/>
          <p:nvPr/>
        </p:nvSpPr>
        <p:spPr bwMode="auto">
          <a:xfrm>
            <a:off x="6696521" y="5652839"/>
            <a:ext cx="6349290" cy="1440160"/>
          </a:xfrm>
          <a:prstGeom prst="wedgeRoundRectCallout">
            <a:avLst>
              <a:gd name="adj1" fmla="val 20868"/>
              <a:gd name="adj2" fmla="val -3286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leider probeert je te verleiden de V te spelen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82" name="AutoShape 9"/>
          <p:cNvSpPr>
            <a:spLocks noChangeArrowheads="1"/>
          </p:cNvSpPr>
          <p:nvPr/>
        </p:nvSpPr>
        <p:spPr bwMode="auto">
          <a:xfrm>
            <a:off x="6073621" y="1543810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336600"/>
                </a:solidFill>
              </a:rPr>
              <a:t>2</a:t>
            </a:r>
            <a:r>
              <a:rPr lang="nl-NL" sz="4800" dirty="0" smtClean="0">
                <a:solidFill>
                  <a:srgbClr val="336600"/>
                </a:solidFill>
              </a:rPr>
              <a:t>♣</a:t>
            </a:r>
            <a:endParaRPr lang="nl-NL" sz="4800" dirty="0">
              <a:solidFill>
                <a:srgbClr val="336600"/>
              </a:solidFill>
            </a:endParaRPr>
          </a:p>
        </p:txBody>
      </p:sp>
      <p:sp>
        <p:nvSpPr>
          <p:cNvPr id="83" name="AutoShape 8"/>
          <p:cNvSpPr>
            <a:spLocks noChangeArrowheads="1"/>
          </p:cNvSpPr>
          <p:nvPr/>
        </p:nvSpPr>
        <p:spPr bwMode="auto">
          <a:xfrm>
            <a:off x="6721693" y="522079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2</a:t>
            </a:r>
            <a:r>
              <a:rPr lang="nl-NL" sz="4800" dirty="0" smtClean="0">
                <a:solidFill>
                  <a:srgbClr val="000000"/>
                </a:solidFill>
              </a:rPr>
              <a:t>♠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85" name="AutoShape 8"/>
          <p:cNvSpPr>
            <a:spLocks noChangeArrowheads="1"/>
          </p:cNvSpPr>
          <p:nvPr/>
        </p:nvSpPr>
        <p:spPr bwMode="auto">
          <a:xfrm>
            <a:off x="6721693" y="22684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4♠</a:t>
            </a:r>
            <a:endParaRPr lang="nl-NL" sz="4800" dirty="0">
              <a:solidFill>
                <a:srgbClr val="000000"/>
              </a:solidFill>
            </a:endParaRPr>
          </a:p>
        </p:txBody>
      </p:sp>
      <p:grpSp>
        <p:nvGrpSpPr>
          <p:cNvPr id="86" name="Groep 24"/>
          <p:cNvGrpSpPr/>
          <p:nvPr/>
        </p:nvGrpSpPr>
        <p:grpSpPr>
          <a:xfrm rot="18600000">
            <a:off x="5051572" y="1485131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7" name="Afgeronde rechthoek 86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89" name="Afgeronde rechthoek 88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1" name="Groep 25"/>
          <p:cNvGrpSpPr/>
          <p:nvPr/>
        </p:nvGrpSpPr>
        <p:grpSpPr>
          <a:xfrm rot="2360910">
            <a:off x="4583607" y="4039771"/>
            <a:ext cx="1152128" cy="936104"/>
            <a:chOff x="4176241" y="5004767"/>
            <a:chExt cx="1152128" cy="936104"/>
          </a:xfrm>
        </p:grpSpPr>
        <p:sp>
          <p:nvSpPr>
            <p:cNvPr id="92" name="Afgeronde rechthoek 91"/>
            <p:cNvSpPr/>
            <p:nvPr/>
          </p:nvSpPr>
          <p:spPr bwMode="auto">
            <a:xfrm>
              <a:off x="4392265" y="5004767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ALERT</a:t>
              </a:r>
            </a:p>
          </p:txBody>
        </p:sp>
        <p:sp>
          <p:nvSpPr>
            <p:cNvPr id="94" name="Afgeronde rechthoek 93"/>
            <p:cNvSpPr/>
            <p:nvPr/>
          </p:nvSpPr>
          <p:spPr bwMode="auto">
            <a:xfrm rot="16200000">
              <a:off x="4266265" y="4914744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5" name="Text Box 5"/>
          <p:cNvSpPr txBox="1">
            <a:spLocks noChangeArrowheads="1"/>
          </p:cNvSpPr>
          <p:nvPr/>
        </p:nvSpPr>
        <p:spPr bwMode="auto">
          <a:xfrm>
            <a:off x="5688489" y="4219370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6" name="Text Box 5"/>
          <p:cNvSpPr txBox="1">
            <a:spLocks noChangeArrowheads="1"/>
          </p:cNvSpPr>
          <p:nvPr/>
        </p:nvSpPr>
        <p:spPr bwMode="auto">
          <a:xfrm>
            <a:off x="6361648" y="4219370"/>
            <a:ext cx="70937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7" name="Text Box 5"/>
          <p:cNvSpPr txBox="1">
            <a:spLocks noChangeArrowheads="1"/>
          </p:cNvSpPr>
          <p:nvPr/>
        </p:nvSpPr>
        <p:spPr bwMode="auto">
          <a:xfrm>
            <a:off x="7034807" y="4219370"/>
            <a:ext cx="63403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8" name="Text Box 5"/>
          <p:cNvSpPr txBox="1">
            <a:spLocks noChangeArrowheads="1"/>
          </p:cNvSpPr>
          <p:nvPr/>
        </p:nvSpPr>
        <p:spPr bwMode="auto">
          <a:xfrm>
            <a:off x="7632625" y="4219370"/>
            <a:ext cx="597163" cy="9250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3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7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101" grpId="0"/>
      <p:bldP spid="18" grpId="0"/>
      <p:bldP spid="19" grpId="0"/>
      <p:bldP spid="20" grpId="0"/>
      <p:bldP spid="26" grpId="0"/>
      <p:bldP spid="27" grpId="0"/>
      <p:bldP spid="28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0" grpId="1"/>
      <p:bldP spid="41" grpId="0"/>
      <p:bldP spid="46" grpId="0"/>
      <p:bldP spid="49" grpId="0"/>
      <p:bldP spid="49" grpId="1"/>
      <p:bldP spid="60" grpId="0"/>
      <p:bldP spid="70" grpId="0"/>
      <p:bldP spid="78" grpId="0"/>
      <p:bldP spid="78" grpId="1"/>
      <p:bldP spid="90" grpId="0"/>
      <p:bldP spid="90" grpId="1"/>
      <p:bldP spid="93" grpId="0" animBg="1"/>
      <p:bldP spid="95" grpId="0" animBg="1"/>
      <p:bldP spid="112" grpId="0" animBg="1"/>
      <p:bldP spid="112" grpId="1" animBg="1"/>
      <p:bldP spid="113" grpId="0" animBg="1"/>
      <p:bldP spid="114" grpId="0" animBg="1"/>
      <p:bldP spid="115" grpId="0"/>
      <p:bldP spid="115" grpId="1"/>
      <p:bldP spid="116" grpId="0"/>
      <p:bldP spid="116" grpId="1"/>
      <p:bldP spid="117" grpId="0" animBg="1"/>
      <p:bldP spid="118" grpId="0" animBg="1"/>
      <p:bldP spid="82" grpId="0" animBg="1"/>
      <p:bldP spid="82" grpId="1" animBg="1"/>
      <p:bldP spid="83" grpId="0" animBg="1"/>
      <p:bldP spid="85" grpId="0" animBg="1"/>
      <p:bldP spid="125" grpId="0"/>
      <p:bldP spid="126" grpId="0"/>
      <p:bldP spid="126" grpId="1"/>
      <p:bldP spid="127" grpId="0"/>
      <p:bldP spid="1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155780" y="5173034"/>
            <a:ext cx="6612285" cy="1593322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dirty="0">
                <a:solidFill>
                  <a:srgbClr val="FFFFFF"/>
                </a:solidFill>
                <a:cs typeface="Times New Roman" pitchFamily="16" charset="0"/>
              </a:rPr>
              <a:t>Genoeg gekletst,</a:t>
            </a:r>
          </a:p>
          <a:p>
            <a:pPr algn="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dirty="0">
                <a:solidFill>
                  <a:srgbClr val="FFFFFF"/>
                </a:solidFill>
                <a:cs typeface="Times New Roman" pitchFamily="16" charset="0"/>
              </a:rPr>
              <a:t>nu gaan we kaarten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33523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6128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700812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85640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9466735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70606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1620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86510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87298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oelichting met afgeronde rechthoek 29"/>
          <p:cNvSpPr/>
          <p:nvPr/>
        </p:nvSpPr>
        <p:spPr bwMode="auto">
          <a:xfrm>
            <a:off x="8136681" y="5436815"/>
            <a:ext cx="4896544" cy="1440160"/>
          </a:xfrm>
          <a:prstGeom prst="wedgeRoundRectCallout">
            <a:avLst>
              <a:gd name="adj1" fmla="val -19024"/>
              <a:gd name="adj2" fmla="val 4579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Nu heeft de leider maar 4 slagen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647849" y="468263"/>
            <a:ext cx="3168352" cy="1440160"/>
          </a:xfrm>
          <a:prstGeom prst="wedgeRoundRectCallout">
            <a:avLst>
              <a:gd name="adj1" fmla="val 8186"/>
              <a:gd name="adj2" fmla="val 4200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je dekt gebeurt dit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47" grpId="0"/>
      <p:bldP spid="51" grpId="0"/>
      <p:bldP spid="13" grpId="0"/>
      <p:bldP spid="15" grpId="0"/>
      <p:bldP spid="19" grpId="0"/>
      <p:bldP spid="20" grpId="0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33523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6128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700812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85640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9466735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7060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1620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86510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87298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oelichting met afgeronde rechthoek 29"/>
          <p:cNvSpPr/>
          <p:nvPr/>
        </p:nvSpPr>
        <p:spPr bwMode="auto">
          <a:xfrm>
            <a:off x="8424713" y="5436815"/>
            <a:ext cx="4608512" cy="1440160"/>
          </a:xfrm>
          <a:prstGeom prst="wedgeRoundRectCallout">
            <a:avLst>
              <a:gd name="adj1" fmla="val -19024"/>
              <a:gd name="adj2" fmla="val 4579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Voor het geval partner de T heeft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647849" y="5436815"/>
            <a:ext cx="2880320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Nu heb je de T niet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647849" y="468263"/>
            <a:ext cx="2880320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Toch dekken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38" grpId="0"/>
      <p:bldP spid="44" grpId="0"/>
      <p:bldP spid="47" grpId="0"/>
      <p:bldP spid="47" grpId="1"/>
      <p:bldP spid="51" grpId="0" build="allAtOnce"/>
      <p:bldP spid="13" grpId="0"/>
      <p:bldP spid="15" grpId="0"/>
      <p:bldP spid="16" grpId="0"/>
      <p:bldP spid="17" grpId="0"/>
      <p:bldP spid="19" grpId="0"/>
      <p:bldP spid="19" grpId="1"/>
      <p:bldP spid="20" grpId="0"/>
      <p:bldP spid="20" grpId="1"/>
      <p:bldP spid="30" grpId="0" animBg="1"/>
      <p:bldP spid="32" grpId="0" animBg="1"/>
      <p:bldP spid="32" grpId="1" animBg="1"/>
      <p:bldP spid="33" grpId="0" animBg="1"/>
      <p:bldP spid="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54896" y="907267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399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700812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85640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475230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67442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0987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5807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87298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oelichting met afgeronde rechthoek 29"/>
          <p:cNvSpPr/>
          <p:nvPr/>
        </p:nvSpPr>
        <p:spPr bwMode="auto">
          <a:xfrm>
            <a:off x="8280697" y="5436815"/>
            <a:ext cx="4752528" cy="1440160"/>
          </a:xfrm>
          <a:prstGeom prst="wedgeRoundRectCallout">
            <a:avLst>
              <a:gd name="adj1" fmla="val -19024"/>
              <a:gd name="adj2" fmla="val 4579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Nu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is de kleur meteen ontwikkeld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647849" y="5436815"/>
            <a:ext cx="3312368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Honneur op honneur?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647849" y="468263"/>
            <a:ext cx="3312368" cy="2016224"/>
          </a:xfrm>
          <a:prstGeom prst="wedgeRoundRectCallout">
            <a:avLst>
              <a:gd name="adj1" fmla="val 128367"/>
              <a:gd name="adj2" fmla="val 680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Er kon bij OW niets hoog worden</a:t>
            </a:r>
          </a:p>
        </p:txBody>
      </p:sp>
      <p:sp>
        <p:nvSpPr>
          <p:cNvPr id="33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4" grpId="0"/>
      <p:bldP spid="47" grpId="0"/>
      <p:bldP spid="47" grpId="1"/>
      <p:bldP spid="51" grpId="0"/>
      <p:bldP spid="13" grpId="0"/>
      <p:bldP spid="16" grpId="0"/>
      <p:bldP spid="17" grpId="0"/>
      <p:bldP spid="17" grpId="1"/>
      <p:bldP spid="19" grpId="0"/>
      <p:bldP spid="20" grpId="0"/>
      <p:bldP spid="30" grpId="0" animBg="1"/>
      <p:bldP spid="32" grpId="0" animBg="1"/>
      <p:bldP spid="32" grpId="1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54896" y="907267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6399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700812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85640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475230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67442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80987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88891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C000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5807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87298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oelichting met afgeronde rechthoek 29"/>
          <p:cNvSpPr/>
          <p:nvPr/>
        </p:nvSpPr>
        <p:spPr bwMode="auto">
          <a:xfrm>
            <a:off x="7704633" y="4788743"/>
            <a:ext cx="5328592" cy="2088232"/>
          </a:xfrm>
          <a:prstGeom prst="wedgeRoundRectCallout">
            <a:avLst>
              <a:gd name="adj1" fmla="val -19024"/>
              <a:gd name="adj2" fmla="val 4579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Met een doubleton kan de leider </a:t>
            </a:r>
            <a:r>
              <a:rPr kumimoji="0" lang="nl-NL" sz="3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V-vierde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er niet uit snijden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647849" y="468263"/>
            <a:ext cx="3672408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je niet dekt gebeurt dit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/>
      <p:bldP spid="51" grpId="0"/>
      <p:bldP spid="55" grpId="0"/>
      <p:bldP spid="94" grpId="0"/>
      <p:bldP spid="15" grpId="0"/>
      <p:bldP spid="17" grpId="0"/>
      <p:bldP spid="20" grpId="0"/>
      <p:bldP spid="30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Honneur uit de hand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De tweede man ziet de dummy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2628503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Meestal moet je dekken, behalve....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2016001" y="3564607"/>
            <a:ext cx="9793088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met eigen lengte in die kleur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016117" y="4500711"/>
            <a:ext cx="9793088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met hoge (midden)kaarten in dummy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9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83190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63882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732809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64084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97312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96032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959442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99666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101708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oelichting met afgeronde rechthoek 26"/>
          <p:cNvSpPr/>
          <p:nvPr/>
        </p:nvSpPr>
        <p:spPr bwMode="auto">
          <a:xfrm>
            <a:off x="647849" y="468263"/>
            <a:ext cx="3168352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Nu vanuit dummy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Toelichting met afgeronde rechthoek 29"/>
          <p:cNvSpPr/>
          <p:nvPr/>
        </p:nvSpPr>
        <p:spPr bwMode="auto">
          <a:xfrm>
            <a:off x="10152905" y="1260351"/>
            <a:ext cx="2880320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Dekken of niet?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10944993" y="5796855"/>
            <a:ext cx="2088232" cy="108012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Lastig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647849" y="5436815"/>
            <a:ext cx="3456384" cy="1440160"/>
          </a:xfrm>
          <a:prstGeom prst="wedgeRoundRectCallout">
            <a:avLst>
              <a:gd name="adj1" fmla="val 34073"/>
              <a:gd name="adj2" fmla="val -443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het zo zit is het goed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647849" y="468263"/>
            <a:ext cx="3456384" cy="1440160"/>
          </a:xfrm>
          <a:prstGeom prst="wedgeRoundRectCallout">
            <a:avLst>
              <a:gd name="adj1" fmla="val 4459"/>
              <a:gd name="adj2" fmla="val 11686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Twee slagen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voor OW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AutoShape 11"/>
          <p:cNvSpPr>
            <a:spLocks noChangeArrowheads="1"/>
          </p:cNvSpPr>
          <p:nvPr/>
        </p:nvSpPr>
        <p:spPr bwMode="auto">
          <a:xfrm>
            <a:off x="11436463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3SA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4" grpId="0"/>
      <p:bldP spid="47" grpId="0"/>
      <p:bldP spid="47" grpId="1"/>
      <p:bldP spid="51" grpId="0"/>
      <p:bldP spid="55" grpId="0"/>
      <p:bldP spid="94" grpId="0"/>
      <p:bldP spid="12" grpId="0"/>
      <p:bldP spid="13" grpId="0"/>
      <p:bldP spid="14" grpId="0"/>
      <p:bldP spid="15" grpId="0"/>
      <p:bldP spid="15" grpId="1"/>
      <p:bldP spid="17" grpId="0"/>
      <p:bldP spid="27" grpId="0" animBg="1"/>
      <p:bldP spid="30" grpId="0" animBg="1"/>
      <p:bldP spid="30" grpId="1" animBg="1"/>
      <p:bldP spid="31" grpId="0" animBg="1"/>
      <p:bldP spid="31" grpId="1" animBg="1"/>
      <p:bldP spid="31" grpId="2" animBg="1"/>
      <p:bldP spid="32" grpId="0" animBg="1"/>
      <p:bldP spid="32" grpId="1" animBg="1"/>
      <p:bldP spid="33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C2300"/>
        </a:solidFill>
        <a:ln w="9525">
          <a:noFill/>
          <a:round/>
          <a:headEnd/>
          <a:tailEnd/>
        </a:ln>
        <a:effectLst/>
      </a:spPr>
      <a:bodyPr wrap="square" lIns="108369" tIns="56352" rIns="108369" bIns="56352" anchor="ctr"/>
      <a:lstStyle>
        <a:defPPr>
          <a:buClrTx/>
          <a:tabLst>
            <a:tab pos="0" algn="l"/>
            <a:tab pos="539045" algn="l"/>
            <a:tab pos="1080003" algn="l"/>
            <a:tab pos="1620959" algn="l"/>
            <a:tab pos="2161917" algn="l"/>
            <a:tab pos="2702873" algn="l"/>
            <a:tab pos="3243831" algn="l"/>
            <a:tab pos="3784787" algn="l"/>
            <a:tab pos="4325745" algn="l"/>
            <a:tab pos="4866701" algn="l"/>
            <a:tab pos="5407659" algn="l"/>
            <a:tab pos="5948615" algn="l"/>
            <a:tab pos="6489573" algn="l"/>
            <a:tab pos="7030529" algn="l"/>
            <a:tab pos="7571487" algn="l"/>
            <a:tab pos="8112443" algn="l"/>
            <a:tab pos="8653401" algn="l"/>
            <a:tab pos="9194357" algn="l"/>
            <a:tab pos="9735315" algn="l"/>
            <a:tab pos="10276271" algn="l"/>
            <a:tab pos="10817229" algn="l"/>
          </a:tabLst>
          <a:defRPr sz="4400" b="0" dirty="0" smtClean="0">
            <a:solidFill>
              <a:srgbClr val="FFFFFF"/>
            </a:solidFill>
            <a:cs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1174</Words>
  <Application>Microsoft Office PowerPoint</Application>
  <PresentationFormat>Aangepast</PresentationFormat>
  <Paragraphs>699</Paragraphs>
  <Slides>33</Slides>
  <Notes>33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Powerpoint XP (2002)</dc:creator>
  <cp:lastModifiedBy>Femke</cp:lastModifiedBy>
  <cp:revision>425</cp:revision>
  <cp:lastPrinted>1601-01-01T00:00:00Z</cp:lastPrinted>
  <dcterms:created xsi:type="dcterms:W3CDTF">2006-12-29T13:17:35Z</dcterms:created>
  <dcterms:modified xsi:type="dcterms:W3CDTF">2024-12-21T20:36:27Z</dcterms:modified>
</cp:coreProperties>
</file>