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sldIdLst>
    <p:sldId id="273" r:id="rId2"/>
    <p:sldId id="277" r:id="rId3"/>
    <p:sldId id="279" r:id="rId4"/>
    <p:sldId id="278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76" r:id="rId24"/>
    <p:sldId id="299" r:id="rId25"/>
    <p:sldId id="300" r:id="rId26"/>
    <p:sldId id="301" r:id="rId27"/>
    <p:sldId id="302" r:id="rId28"/>
    <p:sldId id="303" r:id="rId29"/>
    <p:sldId id="304" r:id="rId30"/>
    <p:sldId id="305" r:id="rId31"/>
    <p:sldId id="306" r:id="rId32"/>
    <p:sldId id="307" r:id="rId33"/>
    <p:sldId id="266" r:id="rId34"/>
  </p:sldIdLst>
  <p:sldSz cx="13681075" cy="7561263"/>
  <p:notesSz cx="6858000" cy="9144000"/>
  <p:defaultTextStyle>
    <a:defPPr>
      <a:defRPr lang="en-GB"/>
    </a:defPPr>
    <a:lvl1pPr algn="l" defTabSz="540958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3400" b="1" kern="1200">
        <a:solidFill>
          <a:schemeClr val="bg1"/>
        </a:solidFill>
        <a:latin typeface="Arial" charset="0"/>
        <a:ea typeface="SimSun" charset="-122"/>
        <a:cs typeface="+mn-cs"/>
      </a:defRPr>
    </a:lvl1pPr>
    <a:lvl2pPr marL="894586" indent="-344072" algn="l" defTabSz="540958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3400" b="1" kern="1200">
        <a:solidFill>
          <a:schemeClr val="bg1"/>
        </a:solidFill>
        <a:latin typeface="Arial" charset="0"/>
        <a:ea typeface="SimSun" charset="-122"/>
        <a:cs typeface="+mn-cs"/>
      </a:defRPr>
    </a:lvl2pPr>
    <a:lvl3pPr marL="1376286" indent="-275257" algn="l" defTabSz="540958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3400" b="1" kern="1200">
        <a:solidFill>
          <a:schemeClr val="bg1"/>
        </a:solidFill>
        <a:latin typeface="Arial" charset="0"/>
        <a:ea typeface="SimSun" charset="-122"/>
        <a:cs typeface="+mn-cs"/>
      </a:defRPr>
    </a:lvl3pPr>
    <a:lvl4pPr marL="1926801" indent="-275257" algn="l" defTabSz="540958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3400" b="1" kern="1200">
        <a:solidFill>
          <a:schemeClr val="bg1"/>
        </a:solidFill>
        <a:latin typeface="Arial" charset="0"/>
        <a:ea typeface="SimSun" charset="-122"/>
        <a:cs typeface="+mn-cs"/>
      </a:defRPr>
    </a:lvl4pPr>
    <a:lvl5pPr marL="2477315" indent="-275257" algn="l" defTabSz="540958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3400" b="1" kern="1200">
        <a:solidFill>
          <a:schemeClr val="bg1"/>
        </a:solidFill>
        <a:latin typeface="Arial" charset="0"/>
        <a:ea typeface="SimSun" charset="-122"/>
        <a:cs typeface="+mn-cs"/>
      </a:defRPr>
    </a:lvl5pPr>
    <a:lvl6pPr marL="2752573" algn="l" defTabSz="1101029" rtl="0" eaLnBrk="1" latinLnBrk="0" hangingPunct="1">
      <a:defRPr sz="3400" b="1" kern="1200">
        <a:solidFill>
          <a:schemeClr val="bg1"/>
        </a:solidFill>
        <a:latin typeface="Arial" charset="0"/>
        <a:ea typeface="SimSun" charset="-122"/>
        <a:cs typeface="+mn-cs"/>
      </a:defRPr>
    </a:lvl6pPr>
    <a:lvl7pPr marL="3303087" algn="l" defTabSz="1101029" rtl="0" eaLnBrk="1" latinLnBrk="0" hangingPunct="1">
      <a:defRPr sz="3400" b="1" kern="1200">
        <a:solidFill>
          <a:schemeClr val="bg1"/>
        </a:solidFill>
        <a:latin typeface="Arial" charset="0"/>
        <a:ea typeface="SimSun" charset="-122"/>
        <a:cs typeface="+mn-cs"/>
      </a:defRPr>
    </a:lvl7pPr>
    <a:lvl8pPr marL="3853602" algn="l" defTabSz="1101029" rtl="0" eaLnBrk="1" latinLnBrk="0" hangingPunct="1">
      <a:defRPr sz="3400" b="1" kern="1200">
        <a:solidFill>
          <a:schemeClr val="bg1"/>
        </a:solidFill>
        <a:latin typeface="Arial" charset="0"/>
        <a:ea typeface="SimSun" charset="-122"/>
        <a:cs typeface="+mn-cs"/>
      </a:defRPr>
    </a:lvl8pPr>
    <a:lvl9pPr marL="4404116" algn="l" defTabSz="1101029" rtl="0" eaLnBrk="1" latinLnBrk="0" hangingPunct="1">
      <a:defRPr sz="3400" b="1" kern="1200">
        <a:solidFill>
          <a:schemeClr val="bg1"/>
        </a:solidFill>
        <a:latin typeface="Arial" charset="0"/>
        <a:ea typeface="SimSun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66"/>
    <a:srgbClr val="336600"/>
    <a:srgbClr val="DC2300"/>
    <a:srgbClr val="FF66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3" autoAdjust="0"/>
    <p:restoredTop sz="94660"/>
  </p:normalViewPr>
  <p:slideViewPr>
    <p:cSldViewPr>
      <p:cViewPr>
        <p:scale>
          <a:sx n="70" d="100"/>
          <a:sy n="70" d="100"/>
        </p:scale>
        <p:origin x="-390" y="-150"/>
      </p:cViewPr>
      <p:guideLst>
        <p:guide orient="horz" pos="2388"/>
        <p:guide pos="3648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69" name="AutoShape 2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70" name="AutoShape 2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73" name="Rectangle 2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41313" y="685800"/>
            <a:ext cx="6140450" cy="339407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74" name="Rectangle 26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4994275" cy="4079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nl-NL" smtClean="0"/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36875" cy="422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b="0">
                <a:solidFill>
                  <a:srgbClr val="000000"/>
                </a:solidFill>
              </a:defRPr>
            </a:lvl1pPr>
          </a:lstStyle>
          <a:p>
            <a:fld id="{5DE10C80-8D71-49B2-A0BD-433E1411B416}" type="slidenum">
              <a:rPr lang="en-GB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54095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4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894586" indent="-344072" algn="l" defTabSz="54095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4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376286" indent="-275257" algn="l" defTabSz="54095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4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926801" indent="-275257" algn="l" defTabSz="54095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4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477315" indent="-275257" algn="l" defTabSz="54095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4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752573" algn="l" defTabSz="110102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303087" algn="l" defTabSz="110102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53602" algn="l" defTabSz="110102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404116" algn="l" defTabSz="110102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F711833-0530-435B-B5A8-658517E969C2}" type="slidenum">
              <a:rPr lang="en-GB"/>
              <a:pPr/>
              <a:t>1</a:t>
            </a:fld>
            <a:endParaRPr lang="en-GB"/>
          </a:p>
        </p:txBody>
      </p:sp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l-NL" dirty="0">
              <a:latin typeface="Arial" charset="0"/>
              <a:ea typeface="SimSun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9EF934-CF9F-460C-8F56-1B258E9461B3}" type="slidenum">
              <a:rPr lang="en-GB"/>
              <a:pPr/>
              <a:t>10</a:t>
            </a:fld>
            <a:endParaRPr lang="en-GB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08563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9EF934-CF9F-460C-8F56-1B258E9461B3}" type="slidenum">
              <a:rPr lang="en-GB"/>
              <a:pPr/>
              <a:t>11</a:t>
            </a:fld>
            <a:endParaRPr lang="en-GB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08563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9EF934-CF9F-460C-8F56-1B258E9461B3}" type="slidenum">
              <a:rPr lang="en-GB"/>
              <a:pPr/>
              <a:t>12</a:t>
            </a:fld>
            <a:endParaRPr lang="en-GB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08563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F711833-0530-435B-B5A8-658517E969C2}" type="slidenum">
              <a:rPr lang="en-GB"/>
              <a:pPr/>
              <a:t>13</a:t>
            </a:fld>
            <a:endParaRPr lang="en-GB"/>
          </a:p>
        </p:txBody>
      </p:sp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l-NL" dirty="0">
              <a:latin typeface="Arial" charset="0"/>
              <a:ea typeface="SimSun" charset="-12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9EF934-CF9F-460C-8F56-1B258E9461B3}" type="slidenum">
              <a:rPr lang="en-GB"/>
              <a:pPr/>
              <a:t>14</a:t>
            </a:fld>
            <a:endParaRPr lang="en-GB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08563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9EF934-CF9F-460C-8F56-1B258E9461B3}" type="slidenum">
              <a:rPr lang="en-GB"/>
              <a:pPr/>
              <a:t>15</a:t>
            </a:fld>
            <a:endParaRPr lang="en-GB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08563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9EF934-CF9F-460C-8F56-1B258E9461B3}" type="slidenum">
              <a:rPr lang="en-GB"/>
              <a:pPr/>
              <a:t>16</a:t>
            </a:fld>
            <a:endParaRPr lang="en-GB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08563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9EF934-CF9F-460C-8F56-1B258E9461B3}" type="slidenum">
              <a:rPr lang="en-GB"/>
              <a:pPr/>
              <a:t>17</a:t>
            </a:fld>
            <a:endParaRPr lang="en-GB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08563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9EF934-CF9F-460C-8F56-1B258E9461B3}" type="slidenum">
              <a:rPr lang="en-GB"/>
              <a:pPr/>
              <a:t>18</a:t>
            </a:fld>
            <a:endParaRPr lang="en-GB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08563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9EF934-CF9F-460C-8F56-1B258E9461B3}" type="slidenum">
              <a:rPr lang="en-GB"/>
              <a:pPr/>
              <a:t>19</a:t>
            </a:fld>
            <a:endParaRPr lang="en-GB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08563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F711833-0530-435B-B5A8-658517E969C2}" type="slidenum">
              <a:rPr lang="en-GB"/>
              <a:pPr/>
              <a:t>2</a:t>
            </a:fld>
            <a:endParaRPr lang="en-GB"/>
          </a:p>
        </p:txBody>
      </p:sp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l-NL" dirty="0">
              <a:latin typeface="Arial" charset="0"/>
              <a:ea typeface="SimSun" charset="-122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9EF934-CF9F-460C-8F56-1B258E9461B3}" type="slidenum">
              <a:rPr lang="en-GB"/>
              <a:pPr/>
              <a:t>20</a:t>
            </a:fld>
            <a:endParaRPr lang="en-GB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08563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9EF934-CF9F-460C-8F56-1B258E9461B3}" type="slidenum">
              <a:rPr lang="en-GB"/>
              <a:pPr/>
              <a:t>21</a:t>
            </a:fld>
            <a:endParaRPr lang="en-GB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08563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9EF934-CF9F-460C-8F56-1B258E9461B3}" type="slidenum">
              <a:rPr lang="en-GB"/>
              <a:pPr/>
              <a:t>22</a:t>
            </a:fld>
            <a:endParaRPr lang="en-GB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08563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4C7155F-E080-4A01-8633-37B287D737EE}" type="slidenum">
              <a:rPr lang="en-GB"/>
              <a:pPr/>
              <a:t>23</a:t>
            </a:fld>
            <a:endParaRPr lang="en-GB"/>
          </a:p>
        </p:txBody>
      </p:sp>
      <p:sp>
        <p:nvSpPr>
          <p:cNvPr id="102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l-NL" dirty="0">
              <a:latin typeface="Arial" charset="0"/>
              <a:ea typeface="SimSun" charset="-122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9EF934-CF9F-460C-8F56-1B258E9461B3}" type="slidenum">
              <a:rPr lang="en-GB"/>
              <a:pPr/>
              <a:t>24</a:t>
            </a:fld>
            <a:endParaRPr lang="en-GB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08563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9EF934-CF9F-460C-8F56-1B258E9461B3}" type="slidenum">
              <a:rPr lang="en-GB"/>
              <a:pPr/>
              <a:t>25</a:t>
            </a:fld>
            <a:endParaRPr lang="en-GB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08563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9EF934-CF9F-460C-8F56-1B258E9461B3}" type="slidenum">
              <a:rPr lang="en-GB"/>
              <a:pPr/>
              <a:t>26</a:t>
            </a:fld>
            <a:endParaRPr lang="en-GB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08563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9EF934-CF9F-460C-8F56-1B258E9461B3}" type="slidenum">
              <a:rPr lang="en-GB"/>
              <a:pPr/>
              <a:t>27</a:t>
            </a:fld>
            <a:endParaRPr lang="en-GB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08563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9EF934-CF9F-460C-8F56-1B258E9461B3}" type="slidenum">
              <a:rPr lang="en-GB"/>
              <a:pPr/>
              <a:t>28</a:t>
            </a:fld>
            <a:endParaRPr lang="en-GB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08563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9EF934-CF9F-460C-8F56-1B258E9461B3}" type="slidenum">
              <a:rPr lang="en-GB"/>
              <a:pPr/>
              <a:t>29</a:t>
            </a:fld>
            <a:endParaRPr lang="en-GB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08563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9EF934-CF9F-460C-8F56-1B258E9461B3}" type="slidenum">
              <a:rPr lang="en-GB"/>
              <a:pPr/>
              <a:t>3</a:t>
            </a:fld>
            <a:endParaRPr lang="en-GB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08563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9EF934-CF9F-460C-8F56-1B258E9461B3}" type="slidenum">
              <a:rPr lang="en-GB"/>
              <a:pPr/>
              <a:t>30</a:t>
            </a:fld>
            <a:endParaRPr lang="en-GB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08563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9EF934-CF9F-460C-8F56-1B258E9461B3}" type="slidenum">
              <a:rPr lang="en-GB"/>
              <a:pPr/>
              <a:t>31</a:t>
            </a:fld>
            <a:endParaRPr lang="en-GB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08563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9EF934-CF9F-460C-8F56-1B258E9461B3}" type="slidenum">
              <a:rPr lang="en-GB"/>
              <a:pPr/>
              <a:t>32</a:t>
            </a:fld>
            <a:endParaRPr lang="en-GB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08563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4C7155F-E080-4A01-8633-37B287D737EE}" type="slidenum">
              <a:rPr lang="en-GB"/>
              <a:pPr/>
              <a:t>33</a:t>
            </a:fld>
            <a:endParaRPr lang="en-GB"/>
          </a:p>
        </p:txBody>
      </p:sp>
      <p:sp>
        <p:nvSpPr>
          <p:cNvPr id="102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l-NL" dirty="0">
              <a:latin typeface="Arial" charset="0"/>
              <a:ea typeface="SimSun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9EF934-CF9F-460C-8F56-1B258E9461B3}" type="slidenum">
              <a:rPr lang="en-GB"/>
              <a:pPr/>
              <a:t>4</a:t>
            </a:fld>
            <a:endParaRPr lang="en-GB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08563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9EF934-CF9F-460C-8F56-1B258E9461B3}" type="slidenum">
              <a:rPr lang="en-GB"/>
              <a:pPr/>
              <a:t>5</a:t>
            </a:fld>
            <a:endParaRPr lang="en-GB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08563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9EF934-CF9F-460C-8F56-1B258E9461B3}" type="slidenum">
              <a:rPr lang="en-GB"/>
              <a:pPr/>
              <a:t>6</a:t>
            </a:fld>
            <a:endParaRPr lang="en-GB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08563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9EF934-CF9F-460C-8F56-1B258E9461B3}" type="slidenum">
              <a:rPr lang="en-GB"/>
              <a:pPr/>
              <a:t>7</a:t>
            </a:fld>
            <a:endParaRPr lang="en-GB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08563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F711833-0530-435B-B5A8-658517E969C2}" type="slidenum">
              <a:rPr lang="en-GB"/>
              <a:pPr/>
              <a:t>8</a:t>
            </a:fld>
            <a:endParaRPr lang="en-GB"/>
          </a:p>
        </p:txBody>
      </p:sp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l-NL" dirty="0">
              <a:latin typeface="Arial" charset="0"/>
              <a:ea typeface="SimSun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9EF934-CF9F-460C-8F56-1B258E9461B3}" type="slidenum">
              <a:rPr lang="en-GB"/>
              <a:pPr/>
              <a:t>9</a:t>
            </a:fld>
            <a:endParaRPr lang="en-GB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08563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25629" y="2349625"/>
            <a:ext cx="11629819" cy="161964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051257" y="4285125"/>
            <a:ext cx="9578563" cy="1931992"/>
          </a:xfrm>
        </p:spPr>
        <p:txBody>
          <a:bodyPr/>
          <a:lstStyle>
            <a:lvl1pPr marL="0" indent="0" algn="ctr">
              <a:buNone/>
              <a:defRPr/>
            </a:lvl1pPr>
            <a:lvl2pPr marL="550515" indent="0" algn="ctr">
              <a:buNone/>
              <a:defRPr/>
            </a:lvl2pPr>
            <a:lvl3pPr marL="1101029" indent="0" algn="ctr">
              <a:buNone/>
              <a:defRPr/>
            </a:lvl3pPr>
            <a:lvl4pPr marL="1651544" indent="0" algn="ctr">
              <a:buNone/>
              <a:defRPr/>
            </a:lvl4pPr>
            <a:lvl5pPr marL="2202058" indent="0" algn="ctr">
              <a:buNone/>
              <a:defRPr/>
            </a:lvl5pPr>
            <a:lvl6pPr marL="2752573" indent="0" algn="ctr">
              <a:buNone/>
              <a:defRPr/>
            </a:lvl6pPr>
            <a:lvl7pPr marL="3303087" indent="0" algn="ctr">
              <a:buNone/>
              <a:defRPr/>
            </a:lvl7pPr>
            <a:lvl8pPr marL="3853602" indent="0" algn="ctr">
              <a:buNone/>
              <a:defRPr/>
            </a:lvl8pPr>
            <a:lvl9pPr marL="4404116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A7341B3-278B-4283-BAE9-77BAB8FDBC0B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A58CE40-6CD7-4E73-8625-F64A2DD7F348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9884241" y="138627"/>
            <a:ext cx="3066828" cy="657684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3752" y="138627"/>
            <a:ext cx="9007429" cy="657684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1557419-CBF2-4D4B-B32C-0C4C403BC18D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81F7470-755D-4FE8-8F83-0BD11AF63749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9926" y="4858932"/>
            <a:ext cx="11629818" cy="1502075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79926" y="3204193"/>
            <a:ext cx="11629818" cy="1654740"/>
          </a:xfrm>
        </p:spPr>
        <p:txBody>
          <a:bodyPr anchor="b"/>
          <a:lstStyle>
            <a:lvl1pPr marL="0" indent="0">
              <a:buNone/>
              <a:defRPr sz="2400"/>
            </a:lvl1pPr>
            <a:lvl2pPr marL="550515" indent="0">
              <a:buNone/>
              <a:defRPr sz="2200"/>
            </a:lvl2pPr>
            <a:lvl3pPr marL="1101029" indent="0">
              <a:buNone/>
              <a:defRPr sz="1900"/>
            </a:lvl3pPr>
            <a:lvl4pPr marL="1651544" indent="0">
              <a:buNone/>
              <a:defRPr sz="1700"/>
            </a:lvl4pPr>
            <a:lvl5pPr marL="2202058" indent="0">
              <a:buNone/>
              <a:defRPr sz="1700"/>
            </a:lvl5pPr>
            <a:lvl6pPr marL="2752573" indent="0">
              <a:buNone/>
              <a:defRPr sz="1700"/>
            </a:lvl6pPr>
            <a:lvl7pPr marL="3303087" indent="0">
              <a:buNone/>
              <a:defRPr sz="1700"/>
            </a:lvl7pPr>
            <a:lvl8pPr marL="3853602" indent="0">
              <a:buNone/>
              <a:defRPr sz="1700"/>
            </a:lvl8pPr>
            <a:lvl9pPr marL="4404116" indent="0">
              <a:buNone/>
              <a:defRPr sz="17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99CF878-243C-4CAF-91E3-F163E238D611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3752" y="1763535"/>
            <a:ext cx="6037129" cy="495193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913940" y="1763535"/>
            <a:ext cx="6037129" cy="495193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A85442A-9D4B-4D61-A3F0-18CD08C6A72E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753" y="303575"/>
            <a:ext cx="12313571" cy="1259918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83753" y="1693345"/>
            <a:ext cx="6045173" cy="705414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50515" indent="0">
              <a:buNone/>
              <a:defRPr sz="2400" b="1"/>
            </a:lvl2pPr>
            <a:lvl3pPr marL="1101029" indent="0">
              <a:buNone/>
              <a:defRPr sz="2200" b="1"/>
            </a:lvl3pPr>
            <a:lvl4pPr marL="1651544" indent="0">
              <a:buNone/>
              <a:defRPr sz="1900" b="1"/>
            </a:lvl4pPr>
            <a:lvl5pPr marL="2202058" indent="0">
              <a:buNone/>
              <a:defRPr sz="1900" b="1"/>
            </a:lvl5pPr>
            <a:lvl6pPr marL="2752573" indent="0">
              <a:buNone/>
              <a:defRPr sz="1900" b="1"/>
            </a:lvl6pPr>
            <a:lvl7pPr marL="3303087" indent="0">
              <a:buNone/>
              <a:defRPr sz="1900" b="1"/>
            </a:lvl7pPr>
            <a:lvl8pPr marL="3853602" indent="0">
              <a:buNone/>
              <a:defRPr sz="1900" b="1"/>
            </a:lvl8pPr>
            <a:lvl9pPr marL="4404116" indent="0">
              <a:buNone/>
              <a:defRPr sz="19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83753" y="2398759"/>
            <a:ext cx="6045173" cy="4355315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950139" y="1693345"/>
            <a:ext cx="6047184" cy="705414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50515" indent="0">
              <a:buNone/>
              <a:defRPr sz="2400" b="1"/>
            </a:lvl2pPr>
            <a:lvl3pPr marL="1101029" indent="0">
              <a:buNone/>
              <a:defRPr sz="2200" b="1"/>
            </a:lvl3pPr>
            <a:lvl4pPr marL="1651544" indent="0">
              <a:buNone/>
              <a:defRPr sz="1900" b="1"/>
            </a:lvl4pPr>
            <a:lvl5pPr marL="2202058" indent="0">
              <a:buNone/>
              <a:defRPr sz="1900" b="1"/>
            </a:lvl5pPr>
            <a:lvl6pPr marL="2752573" indent="0">
              <a:buNone/>
              <a:defRPr sz="1900" b="1"/>
            </a:lvl6pPr>
            <a:lvl7pPr marL="3303087" indent="0">
              <a:buNone/>
              <a:defRPr sz="1900" b="1"/>
            </a:lvl7pPr>
            <a:lvl8pPr marL="3853602" indent="0">
              <a:buNone/>
              <a:defRPr sz="1900" b="1"/>
            </a:lvl8pPr>
            <a:lvl9pPr marL="4404116" indent="0">
              <a:buNone/>
              <a:defRPr sz="19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950139" y="2398759"/>
            <a:ext cx="6047184" cy="4355315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B7C9455-6181-48A0-B6B5-6C4EE63EA664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121D38F-5965-4899-8CCC-B4EA7E0F0372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6EC9C98-35DA-4291-AB83-E34843FD6A98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753" y="301819"/>
            <a:ext cx="4500697" cy="1280975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49355" y="301819"/>
            <a:ext cx="7647969" cy="645225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83753" y="1582795"/>
            <a:ext cx="4500697" cy="5171279"/>
          </a:xfrm>
        </p:spPr>
        <p:txBody>
          <a:bodyPr/>
          <a:lstStyle>
            <a:lvl1pPr marL="0" indent="0">
              <a:buNone/>
              <a:defRPr sz="1700"/>
            </a:lvl1pPr>
            <a:lvl2pPr marL="550515" indent="0">
              <a:buNone/>
              <a:defRPr sz="1400"/>
            </a:lvl2pPr>
            <a:lvl3pPr marL="1101029" indent="0">
              <a:buNone/>
              <a:defRPr sz="1200"/>
            </a:lvl3pPr>
            <a:lvl4pPr marL="1651544" indent="0">
              <a:buNone/>
              <a:defRPr sz="1100"/>
            </a:lvl4pPr>
            <a:lvl5pPr marL="2202058" indent="0">
              <a:buNone/>
              <a:defRPr sz="1100"/>
            </a:lvl5pPr>
            <a:lvl6pPr marL="2752573" indent="0">
              <a:buNone/>
              <a:defRPr sz="1100"/>
            </a:lvl6pPr>
            <a:lvl7pPr marL="3303087" indent="0">
              <a:buNone/>
              <a:defRPr sz="1100"/>
            </a:lvl7pPr>
            <a:lvl8pPr marL="3853602" indent="0">
              <a:buNone/>
              <a:defRPr sz="1100"/>
            </a:lvl8pPr>
            <a:lvl9pPr marL="4404116" indent="0">
              <a:buNone/>
              <a:defRPr sz="11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9C85790-7310-4C61-890A-CD51DF07EA39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80711" y="5292357"/>
            <a:ext cx="8209047" cy="624695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680711" y="675584"/>
            <a:ext cx="8209047" cy="4536055"/>
          </a:xfrm>
        </p:spPr>
        <p:txBody>
          <a:bodyPr/>
          <a:lstStyle>
            <a:lvl1pPr marL="0" indent="0">
              <a:buNone/>
              <a:defRPr sz="3900"/>
            </a:lvl1pPr>
            <a:lvl2pPr marL="550515" indent="0">
              <a:buNone/>
              <a:defRPr sz="3400"/>
            </a:lvl2pPr>
            <a:lvl3pPr marL="1101029" indent="0">
              <a:buNone/>
              <a:defRPr sz="2900"/>
            </a:lvl3pPr>
            <a:lvl4pPr marL="1651544" indent="0">
              <a:buNone/>
              <a:defRPr sz="2400"/>
            </a:lvl4pPr>
            <a:lvl5pPr marL="2202058" indent="0">
              <a:buNone/>
              <a:defRPr sz="2400"/>
            </a:lvl5pPr>
            <a:lvl6pPr marL="2752573" indent="0">
              <a:buNone/>
              <a:defRPr sz="2400"/>
            </a:lvl6pPr>
            <a:lvl7pPr marL="3303087" indent="0">
              <a:buNone/>
              <a:defRPr sz="2400"/>
            </a:lvl7pPr>
            <a:lvl8pPr marL="3853602" indent="0">
              <a:buNone/>
              <a:defRPr sz="2400"/>
            </a:lvl8pPr>
            <a:lvl9pPr marL="4404116" indent="0">
              <a:buNone/>
              <a:defRPr sz="24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680711" y="5917052"/>
            <a:ext cx="8209047" cy="887909"/>
          </a:xfrm>
        </p:spPr>
        <p:txBody>
          <a:bodyPr/>
          <a:lstStyle>
            <a:lvl1pPr marL="0" indent="0">
              <a:buNone/>
              <a:defRPr sz="1700"/>
            </a:lvl1pPr>
            <a:lvl2pPr marL="550515" indent="0">
              <a:buNone/>
              <a:defRPr sz="1400"/>
            </a:lvl2pPr>
            <a:lvl3pPr marL="1101029" indent="0">
              <a:buNone/>
              <a:defRPr sz="1200"/>
            </a:lvl3pPr>
            <a:lvl4pPr marL="1651544" indent="0">
              <a:buNone/>
              <a:defRPr sz="1100"/>
            </a:lvl4pPr>
            <a:lvl5pPr marL="2202058" indent="0">
              <a:buNone/>
              <a:defRPr sz="1100"/>
            </a:lvl5pPr>
            <a:lvl6pPr marL="2752573" indent="0">
              <a:buNone/>
              <a:defRPr sz="1100"/>
            </a:lvl6pPr>
            <a:lvl7pPr marL="3303087" indent="0">
              <a:buNone/>
              <a:defRPr sz="1100"/>
            </a:lvl7pPr>
            <a:lvl8pPr marL="3853602" indent="0">
              <a:buNone/>
              <a:defRPr sz="1100"/>
            </a:lvl8pPr>
            <a:lvl9pPr marL="4404116" indent="0">
              <a:buNone/>
              <a:defRPr sz="11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4C243A5-72CF-411D-B57B-6C3835F2C869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3752" y="138627"/>
            <a:ext cx="12267316" cy="158454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08369" tIns="56352" rIns="108369" bIns="5635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 om de opmaak van de titeltekst te bewerken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3752" y="1763535"/>
            <a:ext cx="12267316" cy="495193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08369" tIns="56352" rIns="108369" bIns="563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 om de opmaak van de overzichtstekst te bewerken</a:t>
            </a:r>
          </a:p>
          <a:p>
            <a:pPr lvl="1"/>
            <a:r>
              <a:rPr lang="en-GB" smtClean="0"/>
              <a:t>Tweede overzichtsniveau</a:t>
            </a:r>
          </a:p>
          <a:p>
            <a:pPr lvl="2"/>
            <a:r>
              <a:rPr lang="en-GB" smtClean="0"/>
              <a:t>Derde overzichtsniveau</a:t>
            </a:r>
          </a:p>
          <a:p>
            <a:pPr lvl="3"/>
            <a:r>
              <a:rPr lang="en-GB" smtClean="0"/>
              <a:t>Vierde overzichtsniveau</a:t>
            </a:r>
          </a:p>
          <a:p>
            <a:pPr lvl="4"/>
            <a:r>
              <a:rPr lang="en-GB" smtClean="0"/>
              <a:t>Vijfde overzichtsniveau</a:t>
            </a:r>
          </a:p>
          <a:p>
            <a:pPr lvl="4"/>
            <a:r>
              <a:rPr lang="en-GB" smtClean="0"/>
              <a:t>Zesde overzichtsniveau</a:t>
            </a:r>
          </a:p>
          <a:p>
            <a:pPr lvl="4"/>
            <a:r>
              <a:rPr lang="en-GB" smtClean="0"/>
              <a:t>Zevende overzichtsniveau</a:t>
            </a:r>
          </a:p>
          <a:p>
            <a:pPr lvl="4"/>
            <a:r>
              <a:rPr lang="en-GB" smtClean="0"/>
              <a:t>Achtste overzichtsniveau</a:t>
            </a:r>
          </a:p>
          <a:p>
            <a:pPr lvl="4"/>
            <a:r>
              <a:rPr lang="en-GB" smtClean="0"/>
              <a:t>Negende overzichtsniveau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683753" y="6920776"/>
            <a:ext cx="3191514" cy="57380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10103" tIns="55051" rIns="110103" bIns="55051" anchor="ctr"/>
          <a:lstStyle/>
          <a:p>
            <a:endParaRPr lang="nl-NL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4673647" y="6920776"/>
            <a:ext cx="4333782" cy="57380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10103" tIns="55051" rIns="110103" bIns="55051" anchor="ctr"/>
          <a:lstStyle/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9803799" y="6919021"/>
            <a:ext cx="3147270" cy="5738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08369" tIns="56352" rIns="108369" bIns="56352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  <a:defRPr b="0">
                <a:solidFill>
                  <a:srgbClr val="000000"/>
                </a:solidFill>
              </a:defRPr>
            </a:lvl1pPr>
          </a:lstStyle>
          <a:p>
            <a:fld id="{C54AFB9C-B9A2-4682-8BE5-98CD9B0480F0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4095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300">
          <a:solidFill>
            <a:srgbClr val="000000"/>
          </a:solidFill>
          <a:latin typeface="+mj-lt"/>
          <a:ea typeface="+mj-ea"/>
          <a:cs typeface="+mj-cs"/>
        </a:defRPr>
      </a:lvl1pPr>
      <a:lvl2pPr marL="894586" indent="-344072" algn="ctr" defTabSz="54095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300">
          <a:solidFill>
            <a:srgbClr val="000000"/>
          </a:solidFill>
          <a:latin typeface="Calibri" pitchFamily="32" charset="0"/>
          <a:ea typeface="Lucida Sans Unicode" charset="0"/>
          <a:cs typeface="Lucida Sans Unicode" charset="0"/>
        </a:defRPr>
      </a:lvl2pPr>
      <a:lvl3pPr marL="1376286" indent="-275257" algn="ctr" defTabSz="54095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300">
          <a:solidFill>
            <a:srgbClr val="000000"/>
          </a:solidFill>
          <a:latin typeface="Calibri" pitchFamily="32" charset="0"/>
          <a:ea typeface="Lucida Sans Unicode" charset="0"/>
          <a:cs typeface="Lucida Sans Unicode" charset="0"/>
        </a:defRPr>
      </a:lvl3pPr>
      <a:lvl4pPr marL="1926801" indent="-275257" algn="ctr" defTabSz="54095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300">
          <a:solidFill>
            <a:srgbClr val="000000"/>
          </a:solidFill>
          <a:latin typeface="Calibri" pitchFamily="32" charset="0"/>
          <a:ea typeface="Lucida Sans Unicode" charset="0"/>
          <a:cs typeface="Lucida Sans Unicode" charset="0"/>
        </a:defRPr>
      </a:lvl4pPr>
      <a:lvl5pPr marL="2477315" indent="-275257" algn="ctr" defTabSz="54095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300">
          <a:solidFill>
            <a:srgbClr val="000000"/>
          </a:solidFill>
          <a:latin typeface="Calibri" pitchFamily="32" charset="0"/>
          <a:ea typeface="Lucida Sans Unicode" charset="0"/>
          <a:cs typeface="Lucida Sans Unicode" charset="0"/>
        </a:defRPr>
      </a:lvl5pPr>
      <a:lvl6pPr marL="3027830" indent="-275257" algn="ctr" defTabSz="54095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300">
          <a:solidFill>
            <a:srgbClr val="000000"/>
          </a:solidFill>
          <a:latin typeface="Calibri" pitchFamily="32" charset="0"/>
          <a:ea typeface="Lucida Sans Unicode" charset="0"/>
          <a:cs typeface="Lucida Sans Unicode" charset="0"/>
        </a:defRPr>
      </a:lvl6pPr>
      <a:lvl7pPr marL="3578344" indent="-275257" algn="ctr" defTabSz="54095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300">
          <a:solidFill>
            <a:srgbClr val="000000"/>
          </a:solidFill>
          <a:latin typeface="Calibri" pitchFamily="32" charset="0"/>
          <a:ea typeface="Lucida Sans Unicode" charset="0"/>
          <a:cs typeface="Lucida Sans Unicode" charset="0"/>
        </a:defRPr>
      </a:lvl7pPr>
      <a:lvl8pPr marL="4128859" indent="-275257" algn="ctr" defTabSz="54095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300">
          <a:solidFill>
            <a:srgbClr val="000000"/>
          </a:solidFill>
          <a:latin typeface="Calibri" pitchFamily="32" charset="0"/>
          <a:ea typeface="Lucida Sans Unicode" charset="0"/>
          <a:cs typeface="Lucida Sans Unicode" charset="0"/>
        </a:defRPr>
      </a:lvl8pPr>
      <a:lvl9pPr marL="4679373" indent="-275257" algn="ctr" defTabSz="54095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300">
          <a:solidFill>
            <a:srgbClr val="000000"/>
          </a:solidFill>
          <a:latin typeface="Calibri" pitchFamily="32" charset="0"/>
          <a:ea typeface="Lucida Sans Unicode" charset="0"/>
          <a:cs typeface="Lucida Sans Unicode" charset="0"/>
        </a:defRPr>
      </a:lvl9pPr>
    </p:titleStyle>
    <p:bodyStyle>
      <a:lvl1pPr marL="412886" indent="-412886" algn="l" defTabSz="540958" rtl="0" eaLnBrk="0" fontAlgn="base" hangingPunct="0">
        <a:spcBef>
          <a:spcPts val="96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>
          <a:solidFill>
            <a:srgbClr val="000000"/>
          </a:solidFill>
          <a:latin typeface="+mn-lt"/>
          <a:ea typeface="+mn-ea"/>
          <a:cs typeface="+mn-cs"/>
        </a:defRPr>
      </a:lvl1pPr>
      <a:lvl2pPr marL="894586" indent="-344072" algn="l" defTabSz="540958" rtl="0" eaLnBrk="0" fontAlgn="base" hangingPunct="0">
        <a:spcBef>
          <a:spcPts val="84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>
          <a:solidFill>
            <a:srgbClr val="000000"/>
          </a:solidFill>
          <a:latin typeface="+mn-lt"/>
          <a:ea typeface="+mn-ea"/>
          <a:cs typeface="+mn-cs"/>
        </a:defRPr>
      </a:lvl2pPr>
      <a:lvl3pPr marL="1376286" indent="-275257" algn="l" defTabSz="540958" rtl="0" eaLnBrk="0" fontAlgn="base" hangingPunct="0">
        <a:spcBef>
          <a:spcPts val="72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3pPr>
      <a:lvl4pPr marL="1926801" indent="-275257" algn="l" defTabSz="540958" rtl="0" eaLnBrk="0" fontAlgn="base" hangingPunct="0">
        <a:spcBef>
          <a:spcPts val="60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4pPr>
      <a:lvl5pPr marL="2477315" indent="-275257" algn="l" defTabSz="540958" rtl="0" eaLnBrk="0" fontAlgn="base" hangingPunct="0">
        <a:spcBef>
          <a:spcPts val="60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5pPr>
      <a:lvl6pPr marL="3027830" indent="-275257" algn="l" defTabSz="540958" rtl="0" eaLnBrk="0" fontAlgn="base" hangingPunct="0">
        <a:spcBef>
          <a:spcPts val="60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6pPr>
      <a:lvl7pPr marL="3578344" indent="-275257" algn="l" defTabSz="540958" rtl="0" eaLnBrk="0" fontAlgn="base" hangingPunct="0">
        <a:spcBef>
          <a:spcPts val="60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7pPr>
      <a:lvl8pPr marL="4128859" indent="-275257" algn="l" defTabSz="540958" rtl="0" eaLnBrk="0" fontAlgn="base" hangingPunct="0">
        <a:spcBef>
          <a:spcPts val="60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8pPr>
      <a:lvl9pPr marL="4679373" indent="-275257" algn="l" defTabSz="540958" rtl="0" eaLnBrk="0" fontAlgn="base" hangingPunct="0">
        <a:spcBef>
          <a:spcPts val="60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11010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50515" algn="l" defTabSz="11010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01029" algn="l" defTabSz="11010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51544" algn="l" defTabSz="11010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02058" algn="l" defTabSz="11010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52573" algn="l" defTabSz="11010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03087" algn="l" defTabSz="11010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53602" algn="l" defTabSz="11010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04116" algn="l" defTabSz="11010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Ha V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80232" y="601703"/>
            <a:ext cx="1080008" cy="173876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ekstvak 4"/>
          <p:cNvSpPr txBox="1"/>
          <p:nvPr/>
        </p:nvSpPr>
        <p:spPr>
          <a:xfrm>
            <a:off x="576064" y="1472968"/>
            <a:ext cx="2376041" cy="36933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nl-NL" sz="1800" b="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Bridgecoachfemke.nl</a:t>
            </a:r>
            <a:endParaRPr lang="nl-NL" sz="3600" b="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3745121" y="4299605"/>
            <a:ext cx="8352000" cy="9936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rgbClr val="FFFFFF"/>
                </a:solidFill>
                <a:cs typeface="Times New Roman" pitchFamily="16" charset="0"/>
              </a:rPr>
              <a:t>Spelpeilverbetering</a:t>
            </a:r>
            <a:endParaRPr lang="nl-NL" sz="480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3744194" y="5522400"/>
            <a:ext cx="8352927" cy="864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Les 2: Dekken of niet?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"/>
          <p:cNvSpPr txBox="1">
            <a:spLocks noChangeArrowheads="1"/>
          </p:cNvSpPr>
          <p:nvPr/>
        </p:nvSpPr>
        <p:spPr bwMode="auto">
          <a:xfrm>
            <a:off x="4392265" y="902890"/>
            <a:ext cx="959442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336600"/>
                </a:solidFill>
                <a:cs typeface="Arial" charset="0"/>
              </a:rPr>
              <a:t>♣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5544849" y="907267"/>
            <a:ext cx="90814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T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6583190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7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7560617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5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4" name="Text Box 1"/>
          <p:cNvSpPr txBox="1">
            <a:spLocks noChangeArrowheads="1"/>
          </p:cNvSpPr>
          <p:nvPr/>
        </p:nvSpPr>
        <p:spPr bwMode="auto">
          <a:xfrm>
            <a:off x="4392265" y="5011634"/>
            <a:ext cx="959442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336600"/>
                </a:solidFill>
                <a:cs typeface="Arial" charset="0"/>
              </a:rPr>
              <a:t>♣</a:t>
            </a: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5544849" y="5016011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1" name="Text Box 5"/>
          <p:cNvSpPr txBox="1">
            <a:spLocks noChangeArrowheads="1"/>
          </p:cNvSpPr>
          <p:nvPr/>
        </p:nvSpPr>
        <p:spPr bwMode="auto">
          <a:xfrm>
            <a:off x="6639008" y="5016011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8641378" y="5016011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8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4" name="Text Box 5"/>
          <p:cNvSpPr txBox="1">
            <a:spLocks noChangeArrowheads="1"/>
          </p:cNvSpPr>
          <p:nvPr/>
        </p:nvSpPr>
        <p:spPr bwMode="auto">
          <a:xfrm>
            <a:off x="10457801" y="5016011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3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647873" y="2984166"/>
            <a:ext cx="959442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336600"/>
                </a:solidFill>
                <a:cs typeface="Arial" charset="0"/>
              </a:rPr>
              <a:t>♣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799977" y="2988543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H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7733167" y="5016011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9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9549589" y="5016011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4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7704633" y="2984166"/>
            <a:ext cx="959442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336600"/>
                </a:solidFill>
                <a:cs typeface="Arial" charset="0"/>
              </a:rPr>
              <a:t>♣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8857217" y="2988543"/>
            <a:ext cx="97226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V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9999666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6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11017081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2" name="Groep 25"/>
          <p:cNvGrpSpPr/>
          <p:nvPr/>
        </p:nvGrpSpPr>
        <p:grpSpPr>
          <a:xfrm>
            <a:off x="5688408" y="2772518"/>
            <a:ext cx="1598400" cy="1980000"/>
            <a:chOff x="2779859" y="3996655"/>
            <a:chExt cx="1569569" cy="1944215"/>
          </a:xfrm>
        </p:grpSpPr>
        <p:sp>
          <p:nvSpPr>
            <p:cNvPr id="28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29" name="Rechthoek 28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40" name="Rechthoek 39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41" name="Rechte verbindingslijn 40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Rechte verbindingslijn 41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Rechte verbindingslijn 42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Rechte verbindingslijn 44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2" name="Toelichting met afgeronde rechthoek 31"/>
          <p:cNvSpPr/>
          <p:nvPr/>
        </p:nvSpPr>
        <p:spPr bwMode="auto">
          <a:xfrm>
            <a:off x="647849" y="5436815"/>
            <a:ext cx="3456384" cy="1440160"/>
          </a:xfrm>
          <a:prstGeom prst="wedgeRoundRectCallout">
            <a:avLst>
              <a:gd name="adj1" fmla="val 34073"/>
              <a:gd name="adj2" fmla="val -4435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Als het zo zit juist niet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3" name="Toelichting met afgeronde rechthoek 32"/>
          <p:cNvSpPr/>
          <p:nvPr/>
        </p:nvSpPr>
        <p:spPr bwMode="auto">
          <a:xfrm>
            <a:off x="9576841" y="1260351"/>
            <a:ext cx="3456384" cy="1440160"/>
          </a:xfrm>
          <a:prstGeom prst="wedgeRoundRectCallout">
            <a:avLst>
              <a:gd name="adj1" fmla="val -47662"/>
              <a:gd name="adj2" fmla="val 85593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Een vaste slag verzopen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5" name="Toelichting met afgeronde rechthoek 34"/>
          <p:cNvSpPr/>
          <p:nvPr/>
        </p:nvSpPr>
        <p:spPr bwMode="auto">
          <a:xfrm>
            <a:off x="647849" y="4860751"/>
            <a:ext cx="3456384" cy="2016000"/>
          </a:xfrm>
          <a:prstGeom prst="wedgeRoundRectCallout">
            <a:avLst>
              <a:gd name="adj1" fmla="val 48246"/>
              <a:gd name="adj2" fmla="val 13030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Hoe lang is de kleur van de leider?</a:t>
            </a:r>
          </a:p>
        </p:txBody>
      </p:sp>
      <p:sp>
        <p:nvSpPr>
          <p:cNvPr id="37" name="Toelichting met afgeronde rechthoek 36"/>
          <p:cNvSpPr/>
          <p:nvPr/>
        </p:nvSpPr>
        <p:spPr bwMode="auto">
          <a:xfrm>
            <a:off x="9576841" y="1260351"/>
            <a:ext cx="3456384" cy="1440160"/>
          </a:xfrm>
          <a:prstGeom prst="wedgeRoundRectCallout">
            <a:avLst>
              <a:gd name="adj1" fmla="val -32262"/>
              <a:gd name="adj2" fmla="val 33471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Let op het biedverloop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1" name="AutoShape 11"/>
          <p:cNvSpPr>
            <a:spLocks noChangeArrowheads="1"/>
          </p:cNvSpPr>
          <p:nvPr/>
        </p:nvSpPr>
        <p:spPr bwMode="auto">
          <a:xfrm>
            <a:off x="11436463" y="396255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chemeClr val="tx1"/>
                </a:solidFill>
              </a:rPr>
              <a:t>3SA</a:t>
            </a:r>
            <a:endParaRPr lang="nl-NL" sz="4800" dirty="0">
              <a:solidFill>
                <a:schemeClr val="tx1"/>
              </a:solidFill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5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mph" presetSubtype="0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1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9" presetClass="emph" presetSubtype="0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5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4" grpId="0"/>
      <p:bldP spid="47" grpId="0"/>
      <p:bldP spid="47" grpId="1"/>
      <p:bldP spid="51" grpId="0"/>
      <p:bldP spid="55" grpId="0"/>
      <p:bldP spid="94" grpId="0"/>
      <p:bldP spid="12" grpId="0"/>
      <p:bldP spid="13" grpId="0"/>
      <p:bldP spid="13" grpId="1"/>
      <p:bldP spid="14" grpId="0"/>
      <p:bldP spid="15" grpId="0"/>
      <p:bldP spid="17" grpId="0"/>
      <p:bldP spid="32" grpId="0" animBg="1"/>
      <p:bldP spid="32" grpId="1" animBg="1"/>
      <p:bldP spid="33" grpId="0" animBg="1"/>
      <p:bldP spid="33" grpId="1" animBg="1"/>
      <p:bldP spid="35" grpId="0" animBg="1"/>
      <p:bldP spid="3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ep 25"/>
          <p:cNvGrpSpPr/>
          <p:nvPr/>
        </p:nvGrpSpPr>
        <p:grpSpPr>
          <a:xfrm>
            <a:off x="5688408" y="2772518"/>
            <a:ext cx="1598400" cy="1980000"/>
            <a:chOff x="2779859" y="3996655"/>
            <a:chExt cx="1569569" cy="1944215"/>
          </a:xfrm>
        </p:grpSpPr>
        <p:sp>
          <p:nvSpPr>
            <p:cNvPr id="72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73" name="Rechthoek 72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74" name="Rechthoek 73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75" name="Rechte verbindingslijn 74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6" name="Rechte verbindingslijn 75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Rechte verbindingslijn 76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Rechte verbindingslijn 77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8" name="Text Box 1"/>
          <p:cNvSpPr txBox="1">
            <a:spLocks noChangeArrowheads="1"/>
          </p:cNvSpPr>
          <p:nvPr/>
        </p:nvSpPr>
        <p:spPr bwMode="auto">
          <a:xfrm>
            <a:off x="4392265" y="902890"/>
            <a:ext cx="88891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C00000"/>
                </a:solidFill>
                <a:cs typeface="Times New Roman" pitchFamily="16" charset="0"/>
              </a:rPr>
              <a:t>♥</a:t>
            </a:r>
            <a:endParaRPr lang="nl-NL" sz="8800" b="0" dirty="0" smtClean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5544849" y="907267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6583190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7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7704633" y="2984166"/>
            <a:ext cx="88891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C00000"/>
                </a:solidFill>
                <a:cs typeface="Times New Roman" pitchFamily="16" charset="0"/>
              </a:rPr>
              <a:t>♥</a:t>
            </a:r>
            <a:endParaRPr lang="nl-NL" sz="8800" b="0" dirty="0" smtClean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8857217" y="2988543"/>
            <a:ext cx="97226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V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9999666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6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11017081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3" name="AutoShape 11"/>
          <p:cNvSpPr>
            <a:spLocks noChangeArrowheads="1"/>
          </p:cNvSpPr>
          <p:nvPr/>
        </p:nvSpPr>
        <p:spPr bwMode="auto">
          <a:xfrm>
            <a:off x="5688408" y="1836415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chemeClr val="tx1"/>
                </a:solidFill>
              </a:rPr>
              <a:t>3SA</a:t>
            </a:r>
            <a:endParaRPr lang="nl-NL" sz="4800" dirty="0">
              <a:solidFill>
                <a:schemeClr val="tx1"/>
              </a:solidFill>
              <a:cs typeface="Times New Roman" pitchFamily="16" charset="0"/>
            </a:endParaRPr>
          </a:p>
        </p:txBody>
      </p:sp>
      <p:sp>
        <p:nvSpPr>
          <p:cNvPr id="54" name="AutoShape 14"/>
          <p:cNvSpPr>
            <a:spLocks noChangeArrowheads="1"/>
          </p:cNvSpPr>
          <p:nvPr/>
        </p:nvSpPr>
        <p:spPr bwMode="auto">
          <a:xfrm>
            <a:off x="5688408" y="4865324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chemeClr val="tx1"/>
                </a:solidFill>
              </a:rPr>
              <a:t>1SA</a:t>
            </a:r>
            <a:endParaRPr lang="nl-NL" sz="4800" dirty="0">
              <a:solidFill>
                <a:schemeClr val="tx1"/>
              </a:solidFill>
              <a:cs typeface="Times New Roman" pitchFamily="16" charset="0"/>
            </a:endParaRPr>
          </a:p>
        </p:txBody>
      </p:sp>
      <p:sp>
        <p:nvSpPr>
          <p:cNvPr id="56" name="AutoShape 13"/>
          <p:cNvSpPr>
            <a:spLocks noChangeArrowheads="1"/>
          </p:cNvSpPr>
          <p:nvPr/>
        </p:nvSpPr>
        <p:spPr bwMode="auto">
          <a:xfrm>
            <a:off x="3960217" y="2772518"/>
            <a:ext cx="1596762" cy="79666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00"/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18000">
            <a:solidFill>
              <a:srgbClr val="314004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000" dirty="0">
                <a:solidFill>
                  <a:srgbClr val="FFFFFF"/>
                </a:solidFill>
              </a:rPr>
              <a:t>pas</a:t>
            </a:r>
          </a:p>
        </p:txBody>
      </p:sp>
      <p:sp>
        <p:nvSpPr>
          <p:cNvPr id="67" name="AutoShape 11"/>
          <p:cNvSpPr>
            <a:spLocks noChangeArrowheads="1"/>
          </p:cNvSpPr>
          <p:nvPr/>
        </p:nvSpPr>
        <p:spPr bwMode="auto">
          <a:xfrm>
            <a:off x="11436463" y="396255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chemeClr val="tx1"/>
                </a:solidFill>
              </a:rPr>
              <a:t>3SA</a:t>
            </a:r>
            <a:endParaRPr lang="nl-NL" sz="4800" dirty="0">
              <a:solidFill>
                <a:schemeClr val="tx1"/>
              </a:solidFill>
              <a:cs typeface="Times New Roman" pitchFamily="16" charset="0"/>
            </a:endParaRPr>
          </a:p>
        </p:txBody>
      </p:sp>
      <p:sp>
        <p:nvSpPr>
          <p:cNvPr id="70" name="Toelichting met afgeronde rechthoek 69"/>
          <p:cNvSpPr/>
          <p:nvPr/>
        </p:nvSpPr>
        <p:spPr bwMode="auto">
          <a:xfrm>
            <a:off x="10296921" y="1332359"/>
            <a:ext cx="2736304" cy="792000"/>
          </a:xfrm>
          <a:prstGeom prst="wedgeRoundRectCallout">
            <a:avLst>
              <a:gd name="adj1" fmla="val -61483"/>
              <a:gd name="adj2" fmla="val 130208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Dekken</a:t>
            </a:r>
          </a:p>
        </p:txBody>
      </p:sp>
      <p:sp>
        <p:nvSpPr>
          <p:cNvPr id="35" name="Toelichting met afgeronde rechthoek 34"/>
          <p:cNvSpPr/>
          <p:nvPr/>
        </p:nvSpPr>
        <p:spPr bwMode="auto">
          <a:xfrm>
            <a:off x="7920879" y="5580831"/>
            <a:ext cx="5112346" cy="1512000"/>
          </a:xfrm>
          <a:prstGeom prst="wedgeRoundRectCallout">
            <a:avLst>
              <a:gd name="adj1" fmla="val -51660"/>
              <a:gd name="adj2" fmla="val -66403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De leider</a:t>
            </a:r>
            <a:r>
              <a:rPr kumimoji="0" lang="nl-NL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 heeft hooguit een vijfkaart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69" name="Toelichting met afgeronde rechthoek 68"/>
          <p:cNvSpPr/>
          <p:nvPr/>
        </p:nvSpPr>
        <p:spPr bwMode="auto">
          <a:xfrm>
            <a:off x="503833" y="4932759"/>
            <a:ext cx="4680520" cy="2016000"/>
          </a:xfrm>
          <a:prstGeom prst="wedgeRoundRectCallout">
            <a:avLst>
              <a:gd name="adj1" fmla="val 85860"/>
              <a:gd name="adj2" fmla="val 21153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Partner minimaal 3,</a:t>
            </a:r>
            <a:r>
              <a:rPr kumimoji="0" lang="nl-NL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 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er kan dus iets promoveren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81" name="Toelichting met afgeronde rechthoek 80"/>
          <p:cNvSpPr/>
          <p:nvPr/>
        </p:nvSpPr>
        <p:spPr bwMode="auto">
          <a:xfrm>
            <a:off x="8856761" y="1332359"/>
            <a:ext cx="4176464" cy="792000"/>
          </a:xfrm>
          <a:prstGeom prst="wedgeRoundRectCallout">
            <a:avLst>
              <a:gd name="adj1" fmla="val -49926"/>
              <a:gd name="adj2" fmla="val -19710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Dekken of niet?</a:t>
            </a:r>
          </a:p>
        </p:txBody>
      </p:sp>
      <p:grpSp>
        <p:nvGrpSpPr>
          <p:cNvPr id="82" name="Groep 81"/>
          <p:cNvGrpSpPr/>
          <p:nvPr/>
        </p:nvGrpSpPr>
        <p:grpSpPr>
          <a:xfrm rot="18600000">
            <a:off x="4306320" y="837060"/>
            <a:ext cx="936104" cy="1152127"/>
            <a:chOff x="561330" y="5953112"/>
            <a:chExt cx="936104" cy="115212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3" name="Afgeronde rechthoek 82"/>
            <p:cNvSpPr/>
            <p:nvPr/>
          </p:nvSpPr>
          <p:spPr bwMode="auto">
            <a:xfrm rot="5400000">
              <a:off x="561330" y="6169135"/>
              <a:ext cx="936104" cy="936104"/>
            </a:xfrm>
            <a:prstGeom prst="roundRect">
              <a:avLst>
                <a:gd name="adj" fmla="val 8333"/>
              </a:avLst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0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SimSun" charset="-122"/>
              </a:endParaRPr>
            </a:p>
            <a:p>
              <a:pPr marL="0" marR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nl-NL" sz="1600" b="1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84" name="Afgeronde rechthoek 83"/>
            <p:cNvSpPr/>
            <p:nvPr/>
          </p:nvSpPr>
          <p:spPr bwMode="auto">
            <a:xfrm>
              <a:off x="561330" y="5953112"/>
              <a:ext cx="252000" cy="432048"/>
            </a:xfrm>
            <a:prstGeom prst="roundRect">
              <a:avLst>
                <a:gd name="adj" fmla="val 13783"/>
              </a:avLst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nl-NL" sz="1200" b="1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S</a:t>
              </a:r>
              <a:endParaRPr kumimoji="0" lang="nl-NL" sz="11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6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75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6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6" grpId="0"/>
      <p:bldP spid="26" grpId="1"/>
      <p:bldP spid="34" grpId="0"/>
      <p:bldP spid="16" grpId="0"/>
      <p:bldP spid="17" grpId="0"/>
      <p:bldP spid="17" grpId="1"/>
      <p:bldP spid="19" grpId="0"/>
      <p:bldP spid="20" grpId="0"/>
      <p:bldP spid="53" grpId="0" animBg="1"/>
      <p:bldP spid="53" grpId="1" animBg="1"/>
      <p:bldP spid="54" grpId="0" animBg="1"/>
      <p:bldP spid="54" grpId="1" animBg="1"/>
      <p:bldP spid="54" grpId="2" animBg="1"/>
      <p:bldP spid="54" grpId="3" animBg="1"/>
      <p:bldP spid="56" grpId="0" animBg="1"/>
      <p:bldP spid="56" grpId="1" animBg="1"/>
      <p:bldP spid="67" grpId="0" animBg="1"/>
      <p:bldP spid="70" grpId="0" animBg="1"/>
      <p:bldP spid="35" grpId="0" animBg="1"/>
      <p:bldP spid="35" grpId="1" animBg="1"/>
      <p:bldP spid="69" grpId="0" animBg="1"/>
      <p:bldP spid="69" grpId="1" animBg="1"/>
      <p:bldP spid="81" grpId="0" animBg="1"/>
      <p:bldP spid="81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5"/>
          <p:cNvGrpSpPr/>
          <p:nvPr/>
        </p:nvGrpSpPr>
        <p:grpSpPr>
          <a:xfrm>
            <a:off x="5688408" y="2772518"/>
            <a:ext cx="1598400" cy="1980000"/>
            <a:chOff x="2779859" y="3996655"/>
            <a:chExt cx="1569569" cy="1944215"/>
          </a:xfrm>
        </p:grpSpPr>
        <p:sp>
          <p:nvSpPr>
            <p:cNvPr id="72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73" name="Rechthoek 72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74" name="Rechthoek 73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75" name="Rechte verbindingslijn 74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6" name="Rechte verbindingslijn 75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Rechte verbindingslijn 76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Rechte verbindingslijn 77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8" name="Text Box 1"/>
          <p:cNvSpPr txBox="1">
            <a:spLocks noChangeArrowheads="1"/>
          </p:cNvSpPr>
          <p:nvPr/>
        </p:nvSpPr>
        <p:spPr bwMode="auto">
          <a:xfrm>
            <a:off x="4392265" y="902890"/>
            <a:ext cx="88891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C00000"/>
                </a:solidFill>
                <a:cs typeface="Times New Roman" pitchFamily="16" charset="0"/>
              </a:rPr>
              <a:t>♥</a:t>
            </a:r>
            <a:endParaRPr lang="nl-NL" sz="8800" b="0" dirty="0" smtClean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5544849" y="907267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6583190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7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7704633" y="2984166"/>
            <a:ext cx="88891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C00000"/>
                </a:solidFill>
                <a:cs typeface="Times New Roman" pitchFamily="16" charset="0"/>
              </a:rPr>
              <a:t>♥</a:t>
            </a:r>
            <a:endParaRPr lang="nl-NL" sz="8800" b="0" dirty="0" smtClean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8857217" y="2988543"/>
            <a:ext cx="97226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V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9999666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6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11017081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3" name="AutoShape 11"/>
          <p:cNvSpPr>
            <a:spLocks noChangeArrowheads="1"/>
          </p:cNvSpPr>
          <p:nvPr/>
        </p:nvSpPr>
        <p:spPr bwMode="auto">
          <a:xfrm>
            <a:off x="5688408" y="1836415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rgbClr val="C00000"/>
                </a:solidFill>
              </a:rPr>
              <a:t>4</a:t>
            </a:r>
            <a:r>
              <a:rPr lang="nl-NL" sz="4800" dirty="0" smtClean="0">
                <a:solidFill>
                  <a:srgbClr val="C00000"/>
                </a:solidFill>
                <a:cs typeface="Times New Roman" pitchFamily="16" charset="0"/>
              </a:rPr>
              <a:t>♥</a:t>
            </a:r>
            <a:endParaRPr lang="nl-NL" sz="4800" dirty="0">
              <a:solidFill>
                <a:srgbClr val="C00000"/>
              </a:solidFill>
              <a:cs typeface="Times New Roman" pitchFamily="16" charset="0"/>
            </a:endParaRPr>
          </a:p>
        </p:txBody>
      </p:sp>
      <p:sp>
        <p:nvSpPr>
          <p:cNvPr id="54" name="AutoShape 14"/>
          <p:cNvSpPr>
            <a:spLocks noChangeArrowheads="1"/>
          </p:cNvSpPr>
          <p:nvPr/>
        </p:nvSpPr>
        <p:spPr bwMode="auto">
          <a:xfrm>
            <a:off x="5688408" y="4865324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rgbClr val="C00000"/>
                </a:solidFill>
              </a:rPr>
              <a:t>3</a:t>
            </a:r>
            <a:r>
              <a:rPr lang="nl-NL" sz="4800" dirty="0" smtClean="0">
                <a:solidFill>
                  <a:srgbClr val="C00000"/>
                </a:solidFill>
                <a:cs typeface="Times New Roman" pitchFamily="16" charset="0"/>
              </a:rPr>
              <a:t>♥</a:t>
            </a:r>
            <a:endParaRPr lang="nl-NL" sz="4800" dirty="0">
              <a:solidFill>
                <a:srgbClr val="C00000"/>
              </a:solidFill>
              <a:cs typeface="Times New Roman" pitchFamily="16" charset="0"/>
            </a:endParaRPr>
          </a:p>
        </p:txBody>
      </p:sp>
      <p:sp>
        <p:nvSpPr>
          <p:cNvPr id="56" name="AutoShape 13"/>
          <p:cNvSpPr>
            <a:spLocks noChangeArrowheads="1"/>
          </p:cNvSpPr>
          <p:nvPr/>
        </p:nvSpPr>
        <p:spPr bwMode="auto">
          <a:xfrm>
            <a:off x="3960217" y="2772518"/>
            <a:ext cx="1596762" cy="79666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00"/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18000">
            <a:solidFill>
              <a:srgbClr val="314004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000" dirty="0">
                <a:solidFill>
                  <a:srgbClr val="FFFFFF"/>
                </a:solidFill>
              </a:rPr>
              <a:t>pas</a:t>
            </a:r>
          </a:p>
        </p:txBody>
      </p:sp>
      <p:sp>
        <p:nvSpPr>
          <p:cNvPr id="67" name="AutoShape 11"/>
          <p:cNvSpPr>
            <a:spLocks noChangeArrowheads="1"/>
          </p:cNvSpPr>
          <p:nvPr/>
        </p:nvSpPr>
        <p:spPr bwMode="auto">
          <a:xfrm>
            <a:off x="11436463" y="396255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rgbClr val="C00000"/>
                </a:solidFill>
              </a:rPr>
              <a:t>4</a:t>
            </a:r>
            <a:r>
              <a:rPr lang="nl-NL" sz="4800" dirty="0" smtClean="0">
                <a:solidFill>
                  <a:srgbClr val="C00000"/>
                </a:solidFill>
                <a:cs typeface="Times New Roman" pitchFamily="16" charset="0"/>
              </a:rPr>
              <a:t>♥</a:t>
            </a:r>
            <a:endParaRPr lang="nl-NL" sz="4800" dirty="0">
              <a:solidFill>
                <a:srgbClr val="C00000"/>
              </a:solidFill>
              <a:cs typeface="Times New Roman" pitchFamily="16" charset="0"/>
            </a:endParaRPr>
          </a:p>
        </p:txBody>
      </p:sp>
      <p:sp>
        <p:nvSpPr>
          <p:cNvPr id="35" name="Toelichting met afgeronde rechthoek 34"/>
          <p:cNvSpPr/>
          <p:nvPr/>
        </p:nvSpPr>
        <p:spPr bwMode="auto">
          <a:xfrm>
            <a:off x="7920879" y="5580831"/>
            <a:ext cx="5112346" cy="1512000"/>
          </a:xfrm>
          <a:prstGeom prst="wedgeRoundRectCallout">
            <a:avLst>
              <a:gd name="adj1" fmla="val -58334"/>
              <a:gd name="adj2" fmla="val -67306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De leider</a:t>
            </a:r>
            <a:r>
              <a:rPr kumimoji="0" lang="nl-NL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 heeft zeven hartens beloofd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69" name="Toelichting met afgeronde rechthoek 68"/>
          <p:cNvSpPr/>
          <p:nvPr/>
        </p:nvSpPr>
        <p:spPr bwMode="auto">
          <a:xfrm>
            <a:off x="503833" y="4932759"/>
            <a:ext cx="4680520" cy="2016000"/>
          </a:xfrm>
          <a:prstGeom prst="wedgeRoundRectCallout">
            <a:avLst>
              <a:gd name="adj1" fmla="val 85860"/>
              <a:gd name="adj2" fmla="val 21153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Partner heeft er maar</a:t>
            </a:r>
            <a:r>
              <a:rPr kumimoji="0" lang="nl-NL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 1</a:t>
            </a: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,</a:t>
            </a:r>
            <a:r>
              <a:rPr kumimoji="0" lang="nl-NL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 er kan niets promoveren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81" name="Toelichting met afgeronde rechthoek 80"/>
          <p:cNvSpPr/>
          <p:nvPr/>
        </p:nvSpPr>
        <p:spPr bwMode="auto">
          <a:xfrm>
            <a:off x="8856761" y="1332447"/>
            <a:ext cx="4176464" cy="792000"/>
          </a:xfrm>
          <a:prstGeom prst="wedgeRoundRectCallout">
            <a:avLst>
              <a:gd name="adj1" fmla="val -48292"/>
              <a:gd name="adj2" fmla="val -24881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Dekken of niet?</a:t>
            </a:r>
          </a:p>
        </p:txBody>
      </p:sp>
      <p:grpSp>
        <p:nvGrpSpPr>
          <p:cNvPr id="25" name="Groep 24"/>
          <p:cNvGrpSpPr/>
          <p:nvPr/>
        </p:nvGrpSpPr>
        <p:grpSpPr>
          <a:xfrm rot="18600000">
            <a:off x="5458450" y="5949626"/>
            <a:ext cx="936104" cy="1152127"/>
            <a:chOff x="561330" y="5953112"/>
            <a:chExt cx="936104" cy="115212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7" name="Afgeronde rechthoek 26"/>
            <p:cNvSpPr/>
            <p:nvPr/>
          </p:nvSpPr>
          <p:spPr bwMode="auto">
            <a:xfrm rot="5400000">
              <a:off x="561330" y="6169135"/>
              <a:ext cx="936104" cy="936104"/>
            </a:xfrm>
            <a:prstGeom prst="roundRect">
              <a:avLst>
                <a:gd name="adj" fmla="val 8333"/>
              </a:avLst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0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SimSun" charset="-122"/>
              </a:endParaRPr>
            </a:p>
            <a:p>
              <a:pPr marL="0" marR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nl-NL" sz="1600" b="1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28" name="Afgeronde rechthoek 27"/>
            <p:cNvSpPr/>
            <p:nvPr/>
          </p:nvSpPr>
          <p:spPr bwMode="auto">
            <a:xfrm>
              <a:off x="561330" y="5953112"/>
              <a:ext cx="252000" cy="432048"/>
            </a:xfrm>
            <a:prstGeom prst="roundRect">
              <a:avLst>
                <a:gd name="adj" fmla="val 13783"/>
              </a:avLst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nl-NL" sz="1200" b="1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S</a:t>
              </a:r>
              <a:endParaRPr kumimoji="0" lang="nl-NL" sz="11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0" name="Toelichting met afgeronde rechthoek 69"/>
          <p:cNvSpPr/>
          <p:nvPr/>
        </p:nvSpPr>
        <p:spPr bwMode="auto">
          <a:xfrm>
            <a:off x="10296921" y="1332447"/>
            <a:ext cx="2736304" cy="792000"/>
          </a:xfrm>
          <a:prstGeom prst="wedgeRoundRectCallout">
            <a:avLst>
              <a:gd name="adj1" fmla="val 1860"/>
              <a:gd name="adj2" fmla="val 180181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Duiken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8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mph" presetSubtype="0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77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8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6" grpId="0"/>
      <p:bldP spid="26" grpId="1"/>
      <p:bldP spid="34" grpId="0"/>
      <p:bldP spid="16" grpId="0"/>
      <p:bldP spid="17" grpId="1"/>
      <p:bldP spid="19" grpId="0"/>
      <p:bldP spid="20" grpId="0"/>
      <p:bldP spid="20" grpId="1"/>
      <p:bldP spid="53" grpId="0" animBg="1"/>
      <p:bldP spid="53" grpId="1" animBg="1"/>
      <p:bldP spid="54" grpId="0" animBg="1"/>
      <p:bldP spid="54" grpId="1" animBg="1"/>
      <p:bldP spid="54" grpId="2" animBg="1"/>
      <p:bldP spid="54" grpId="3" animBg="1"/>
      <p:bldP spid="56" grpId="0" animBg="1"/>
      <p:bldP spid="56" grpId="1" animBg="1"/>
      <p:bldP spid="67" grpId="0" animBg="1"/>
      <p:bldP spid="35" grpId="0" animBg="1"/>
      <p:bldP spid="35" grpId="1" animBg="1"/>
      <p:bldP spid="69" grpId="0" animBg="1"/>
      <p:bldP spid="69" grpId="1" animBg="1"/>
      <p:bldP spid="81" grpId="0" animBg="1"/>
      <p:bldP spid="81" grpId="1" animBg="1"/>
      <p:bldP spid="7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1367379" y="594865"/>
            <a:ext cx="10945100" cy="993194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400" dirty="0" smtClean="0">
                <a:solidFill>
                  <a:srgbClr val="FFFFFF"/>
                </a:solidFill>
                <a:cs typeface="Times New Roman" pitchFamily="16" charset="0"/>
              </a:rPr>
              <a:t>Honneur uit de dummy</a:t>
            </a:r>
            <a:endParaRPr lang="nl-NL" sz="480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1367379" y="1692399"/>
            <a:ext cx="10945100" cy="1512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Als partner lengte in die kleur </a:t>
            </a:r>
          </a:p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kan hebben, dekken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1367929" y="3276743"/>
            <a:ext cx="10945100" cy="1512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Als partner nauwelijks lengte in die kleur kan hebben, niet dekken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"/>
          <p:cNvSpPr txBox="1">
            <a:spLocks noChangeArrowheads="1"/>
          </p:cNvSpPr>
          <p:nvPr/>
        </p:nvSpPr>
        <p:spPr bwMode="auto">
          <a:xfrm>
            <a:off x="4392265" y="903238"/>
            <a:ext cx="88891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C00000"/>
                </a:solidFill>
                <a:cs typeface="Times New Roman" pitchFamily="16" charset="0"/>
              </a:rPr>
              <a:t>♥</a:t>
            </a:r>
            <a:endParaRPr lang="nl-NL" sz="8800" b="0" dirty="0" smtClean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5544849" y="903238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H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6706398" y="903238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9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7681999" y="903238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8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4" name="Text Box 1"/>
          <p:cNvSpPr txBox="1">
            <a:spLocks noChangeArrowheads="1"/>
          </p:cNvSpPr>
          <p:nvPr/>
        </p:nvSpPr>
        <p:spPr bwMode="auto">
          <a:xfrm>
            <a:off x="4392265" y="5011634"/>
            <a:ext cx="88891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C00000"/>
                </a:solidFill>
                <a:cs typeface="Times New Roman" pitchFamily="16" charset="0"/>
              </a:rPr>
              <a:t>♥</a:t>
            </a:r>
            <a:endParaRPr lang="nl-NL" sz="8800" b="0" dirty="0" smtClean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5544849" y="5016011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1" name="Text Box 5"/>
          <p:cNvSpPr txBox="1">
            <a:spLocks noChangeArrowheads="1"/>
          </p:cNvSpPr>
          <p:nvPr/>
        </p:nvSpPr>
        <p:spPr bwMode="auto">
          <a:xfrm>
            <a:off x="6618524" y="5016011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7692199" y="5016011"/>
            <a:ext cx="90814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T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4" name="Text Box 5"/>
          <p:cNvSpPr txBox="1">
            <a:spLocks noChangeArrowheads="1"/>
          </p:cNvSpPr>
          <p:nvPr/>
        </p:nvSpPr>
        <p:spPr bwMode="auto">
          <a:xfrm>
            <a:off x="8640841" y="5016011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2" name="Groep 25"/>
          <p:cNvGrpSpPr/>
          <p:nvPr/>
        </p:nvGrpSpPr>
        <p:grpSpPr>
          <a:xfrm>
            <a:off x="5688408" y="2772518"/>
            <a:ext cx="1598400" cy="1980000"/>
            <a:chOff x="2779859" y="3996655"/>
            <a:chExt cx="1569569" cy="1944215"/>
          </a:xfrm>
        </p:grpSpPr>
        <p:sp>
          <p:nvSpPr>
            <p:cNvPr id="20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21" name="Rechthoek 20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30" name="Rechthoek 29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31" name="Rechte verbindingslijn 30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Rechte verbindingslijn 31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Rechte verbindingslijn 32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Rechte verbindingslijn 34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8657601" y="903238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3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2" name="Toelichting met afgeronde rechthoek 21"/>
          <p:cNvSpPr/>
          <p:nvPr/>
        </p:nvSpPr>
        <p:spPr bwMode="auto">
          <a:xfrm>
            <a:off x="647849" y="396255"/>
            <a:ext cx="3168352" cy="1440160"/>
          </a:xfrm>
          <a:prstGeom prst="wedgeRoundRectCallout">
            <a:avLst>
              <a:gd name="adj1" fmla="val -47812"/>
              <a:gd name="adj2" fmla="val 32523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Waar 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zit de V?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grpSp>
        <p:nvGrpSpPr>
          <p:cNvPr id="37" name="Groep 36"/>
          <p:cNvGrpSpPr/>
          <p:nvPr/>
        </p:nvGrpSpPr>
        <p:grpSpPr>
          <a:xfrm>
            <a:off x="2664073" y="2628791"/>
            <a:ext cx="6408712" cy="2592000"/>
            <a:chOff x="2664073" y="2628791"/>
            <a:chExt cx="6408712" cy="2592000"/>
          </a:xfrm>
        </p:grpSpPr>
        <p:sp>
          <p:nvSpPr>
            <p:cNvPr id="29" name="Gelijkbenige driehoek 28"/>
            <p:cNvSpPr/>
            <p:nvPr/>
          </p:nvSpPr>
          <p:spPr bwMode="auto">
            <a:xfrm rot="16200000">
              <a:off x="3204277" y="3672763"/>
              <a:ext cx="719792" cy="1800200"/>
            </a:xfrm>
            <a:prstGeom prst="triangle">
              <a:avLst>
                <a:gd name="adj" fmla="val 52106"/>
              </a:avLst>
            </a:prstGeom>
            <a:solidFill>
              <a:srgbClr val="FFC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108369" tIns="56352" rIns="108369" bIns="56352" rtlCol="0" anchor="ctr"/>
            <a:lstStyle/>
            <a:p>
              <a:pPr algn="ctr">
                <a:buClrTx/>
                <a:tabLst>
                  <a:tab pos="0" algn="l"/>
                  <a:tab pos="539045" algn="l"/>
                  <a:tab pos="1080003" algn="l"/>
                  <a:tab pos="1620959" algn="l"/>
                  <a:tab pos="2161917" algn="l"/>
                  <a:tab pos="2702873" algn="l"/>
                  <a:tab pos="3243831" algn="l"/>
                  <a:tab pos="3784787" algn="l"/>
                  <a:tab pos="4325745" algn="l"/>
                  <a:tab pos="4866701" algn="l"/>
                  <a:tab pos="5407659" algn="l"/>
                  <a:tab pos="5948615" algn="l"/>
                  <a:tab pos="6489573" algn="l"/>
                  <a:tab pos="7030529" algn="l"/>
                  <a:tab pos="7571487" algn="l"/>
                  <a:tab pos="8112443" algn="l"/>
                  <a:tab pos="8653401" algn="l"/>
                  <a:tab pos="9194357" algn="l"/>
                  <a:tab pos="9735315" algn="l"/>
                  <a:tab pos="10276271" algn="l"/>
                  <a:tab pos="10817229" algn="l"/>
                </a:tabLst>
              </a:pPr>
              <a:endParaRPr lang="nl-NL" sz="4400" b="0" dirty="0" smtClean="0">
                <a:solidFill>
                  <a:srgbClr val="FFFFFF"/>
                </a:solidFill>
                <a:cs typeface="Times New Roman" pitchFamily="16" charset="0"/>
              </a:endParaRPr>
            </a:p>
          </p:txBody>
        </p:sp>
        <p:sp>
          <p:nvSpPr>
            <p:cNvPr id="25" name="Toelichting met afgeronde rechthoek 24"/>
            <p:cNvSpPr/>
            <p:nvPr/>
          </p:nvSpPr>
          <p:spPr bwMode="auto">
            <a:xfrm>
              <a:off x="4392265" y="2628791"/>
              <a:ext cx="4680520" cy="2592000"/>
            </a:xfrm>
            <a:prstGeom prst="wedgeRoundRectCallout">
              <a:avLst>
                <a:gd name="adj1" fmla="val 83806"/>
                <a:gd name="adj2" fmla="val 21207"/>
                <a:gd name="adj3" fmla="val 16667"/>
              </a:avLst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nl-NL" sz="3600" dirty="0" smtClean="0">
                  <a:solidFill>
                    <a:schemeClr val="tx1"/>
                  </a:solidFill>
                </a:rPr>
                <a:t>Zonder informatie over lengte of punten kan ze overal zitten</a:t>
              </a:r>
              <a:endPara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endParaRPr>
            </a:p>
          </p:txBody>
        </p:sp>
      </p:grpSp>
      <p:sp>
        <p:nvSpPr>
          <p:cNvPr id="27" name="Toelichting met afgeronde rechthoek 26"/>
          <p:cNvSpPr/>
          <p:nvPr/>
        </p:nvSpPr>
        <p:spPr bwMode="auto">
          <a:xfrm>
            <a:off x="647849" y="3060551"/>
            <a:ext cx="4464496" cy="1440160"/>
          </a:xfrm>
          <a:prstGeom prst="wedgeRoundRectCallout">
            <a:avLst>
              <a:gd name="adj1" fmla="val -47382"/>
              <a:gd name="adj2" fmla="val 38209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Soms</a:t>
            </a:r>
            <a:r>
              <a:rPr kumimoji="0" lang="nl-NL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 krijg je haar toch tevoorschijn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28" name="Toelichting met afgeronde rechthoek 27"/>
          <p:cNvSpPr/>
          <p:nvPr/>
        </p:nvSpPr>
        <p:spPr bwMode="auto">
          <a:xfrm>
            <a:off x="647849" y="5508823"/>
            <a:ext cx="3168352" cy="1440160"/>
          </a:xfrm>
          <a:prstGeom prst="wedgeRoundRectCallout">
            <a:avLst>
              <a:gd name="adj1" fmla="val 118889"/>
              <a:gd name="adj2" fmla="val -28127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Boer zoekt Vrouw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9" name="Toelichting met afgeronde rechthoek 38"/>
          <p:cNvSpPr/>
          <p:nvPr/>
        </p:nvSpPr>
        <p:spPr bwMode="auto">
          <a:xfrm>
            <a:off x="647849" y="2268463"/>
            <a:ext cx="3888432" cy="1440160"/>
          </a:xfrm>
          <a:prstGeom prst="wedgeRoundRectCallout">
            <a:avLst>
              <a:gd name="adj1" fmla="val 47815"/>
              <a:gd name="adj2" fmla="val -30970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Als West dekt: gevonden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40" name="Toelichting met afgeronde rechthoek 39"/>
          <p:cNvSpPr/>
          <p:nvPr/>
        </p:nvSpPr>
        <p:spPr bwMode="auto">
          <a:xfrm>
            <a:off x="647849" y="3924647"/>
            <a:ext cx="3888432" cy="1440160"/>
          </a:xfrm>
          <a:prstGeom prst="wedgeRoundRectCallout">
            <a:avLst>
              <a:gd name="adj1" fmla="val 47815"/>
              <a:gd name="adj2" fmla="val -30970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Als West denkt: snijden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41" name="Toelichting met afgeronde rechthoek 40"/>
          <p:cNvSpPr/>
          <p:nvPr/>
        </p:nvSpPr>
        <p:spPr bwMode="auto">
          <a:xfrm>
            <a:off x="8208689" y="2268463"/>
            <a:ext cx="4824536" cy="1440160"/>
          </a:xfrm>
          <a:prstGeom prst="wedgeRoundRectCallout">
            <a:avLst>
              <a:gd name="adj1" fmla="val 47815"/>
              <a:gd name="adj2" fmla="val -30970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Zo niet: H nemen en over Oost snijden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42" name="AutoShape 11"/>
          <p:cNvSpPr>
            <a:spLocks noChangeArrowheads="1"/>
          </p:cNvSpPr>
          <p:nvPr/>
        </p:nvSpPr>
        <p:spPr bwMode="auto">
          <a:xfrm>
            <a:off x="11436463" y="396255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rgbClr val="C00000"/>
                </a:solidFill>
              </a:rPr>
              <a:t>4</a:t>
            </a:r>
            <a:r>
              <a:rPr lang="nl-NL" sz="4800" dirty="0" smtClean="0">
                <a:solidFill>
                  <a:srgbClr val="C00000"/>
                </a:solidFill>
                <a:cs typeface="Times New Roman" pitchFamily="16" charset="0"/>
              </a:rPr>
              <a:t>♥</a:t>
            </a:r>
            <a:endParaRPr lang="nl-NL" sz="4800" dirty="0">
              <a:solidFill>
                <a:srgbClr val="C00000"/>
              </a:solidFill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" dur="indefinite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7" grpId="0" animBg="1"/>
      <p:bldP spid="27" grpId="1" animBg="1"/>
      <p:bldP spid="28" grpId="0" animBg="1"/>
      <p:bldP spid="28" grpId="1" animBg="1"/>
      <p:bldP spid="39" grpId="0" animBg="1"/>
      <p:bldP spid="40" grpId="0" animBg="1"/>
      <p:bldP spid="4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"/>
          <p:cNvSpPr txBox="1">
            <a:spLocks noChangeArrowheads="1"/>
          </p:cNvSpPr>
          <p:nvPr/>
        </p:nvSpPr>
        <p:spPr bwMode="auto">
          <a:xfrm>
            <a:off x="4392265" y="903238"/>
            <a:ext cx="88891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C00000"/>
                </a:solidFill>
                <a:cs typeface="Times New Roman" pitchFamily="16" charset="0"/>
              </a:rPr>
              <a:t>♥</a:t>
            </a:r>
            <a:endParaRPr lang="nl-NL" sz="8800" b="0" dirty="0" smtClean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5544849" y="903238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H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6706398" y="903238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9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7681999" y="903238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8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4" name="Text Box 1"/>
          <p:cNvSpPr txBox="1">
            <a:spLocks noChangeArrowheads="1"/>
          </p:cNvSpPr>
          <p:nvPr/>
        </p:nvSpPr>
        <p:spPr bwMode="auto">
          <a:xfrm>
            <a:off x="4392265" y="5011634"/>
            <a:ext cx="88891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C00000"/>
                </a:solidFill>
                <a:cs typeface="Times New Roman" pitchFamily="16" charset="0"/>
              </a:rPr>
              <a:t>♥</a:t>
            </a:r>
            <a:endParaRPr lang="nl-NL" sz="8800" b="0" dirty="0" smtClean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51" name="Text Box 5"/>
          <p:cNvSpPr txBox="1">
            <a:spLocks noChangeArrowheads="1"/>
          </p:cNvSpPr>
          <p:nvPr/>
        </p:nvSpPr>
        <p:spPr bwMode="auto">
          <a:xfrm>
            <a:off x="5544849" y="5016011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2" name="Groep 25"/>
          <p:cNvGrpSpPr/>
          <p:nvPr/>
        </p:nvGrpSpPr>
        <p:grpSpPr>
          <a:xfrm>
            <a:off x="5688408" y="2772518"/>
            <a:ext cx="1598400" cy="1980000"/>
            <a:chOff x="2779859" y="3996655"/>
            <a:chExt cx="1569569" cy="1944215"/>
          </a:xfrm>
        </p:grpSpPr>
        <p:sp>
          <p:nvSpPr>
            <p:cNvPr id="20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21" name="Rechthoek 20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30" name="Rechthoek 29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31" name="Rechte verbindingslijn 30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Rechte verbindingslijn 31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Rechte verbindingslijn 32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Rechte verbindingslijn 34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8657601" y="903238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3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0" name="Text Box 1"/>
          <p:cNvSpPr txBox="1">
            <a:spLocks noChangeArrowheads="1"/>
          </p:cNvSpPr>
          <p:nvPr/>
        </p:nvSpPr>
        <p:spPr bwMode="auto">
          <a:xfrm>
            <a:off x="503833" y="3032689"/>
            <a:ext cx="88891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C00000"/>
                </a:solidFill>
                <a:cs typeface="Times New Roman" pitchFamily="16" charset="0"/>
              </a:rPr>
              <a:t>♥</a:t>
            </a:r>
            <a:endParaRPr lang="nl-NL" sz="8800" b="0" dirty="0" smtClean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41" name="Text Box 5"/>
          <p:cNvSpPr txBox="1">
            <a:spLocks noChangeArrowheads="1"/>
          </p:cNvSpPr>
          <p:nvPr/>
        </p:nvSpPr>
        <p:spPr bwMode="auto">
          <a:xfrm>
            <a:off x="1656417" y="3032689"/>
            <a:ext cx="97226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V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2" name="Text Box 5"/>
          <p:cNvSpPr txBox="1">
            <a:spLocks noChangeArrowheads="1"/>
          </p:cNvSpPr>
          <p:nvPr/>
        </p:nvSpPr>
        <p:spPr bwMode="auto">
          <a:xfrm>
            <a:off x="2746567" y="3032689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6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3711682" y="3032689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4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6" name="Toelichting met afgeronde rechthoek 45"/>
          <p:cNvSpPr/>
          <p:nvPr/>
        </p:nvSpPr>
        <p:spPr bwMode="auto">
          <a:xfrm>
            <a:off x="647849" y="396255"/>
            <a:ext cx="2232248" cy="1512000"/>
          </a:xfrm>
          <a:prstGeom prst="wedgeRoundRectCallout">
            <a:avLst>
              <a:gd name="adj1" fmla="val -24771"/>
              <a:gd name="adj2" fmla="val 48042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Tip aan West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48" name="Toelichting met afgeronde rechthoek 47"/>
          <p:cNvSpPr/>
          <p:nvPr/>
        </p:nvSpPr>
        <p:spPr bwMode="auto">
          <a:xfrm>
            <a:off x="647849" y="5004767"/>
            <a:ext cx="3816424" cy="1512000"/>
          </a:xfrm>
          <a:prstGeom prst="wedgeRoundRectCallout">
            <a:avLst>
              <a:gd name="adj1" fmla="val 588"/>
              <a:gd name="adj2" fmla="val -85703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Bedenk vooraf of je zal dekken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50" name="Toelichting met afgeronde rechthoek 49"/>
          <p:cNvSpPr/>
          <p:nvPr/>
        </p:nvSpPr>
        <p:spPr bwMode="auto">
          <a:xfrm>
            <a:off x="7704633" y="5076607"/>
            <a:ext cx="5328592" cy="1440160"/>
          </a:xfrm>
          <a:prstGeom prst="wedgeRoundRectCallout">
            <a:avLst>
              <a:gd name="adj1" fmla="val -68742"/>
              <a:gd name="adj2" fmla="val 10727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Als je dat nu pas doet, verraad je </a:t>
            </a:r>
            <a:r>
              <a:rPr lang="nl-NL" sz="3600" dirty="0" err="1" smtClean="0">
                <a:solidFill>
                  <a:schemeClr val="tx1"/>
                </a:solidFill>
              </a:rPr>
              <a:t>je</a:t>
            </a:r>
            <a:r>
              <a:rPr lang="nl-NL" sz="3600" dirty="0" smtClean="0">
                <a:solidFill>
                  <a:schemeClr val="tx1"/>
                </a:solidFill>
              </a:rPr>
              <a:t> kaart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52" name="AutoShape 11"/>
          <p:cNvSpPr>
            <a:spLocks noChangeArrowheads="1"/>
          </p:cNvSpPr>
          <p:nvPr/>
        </p:nvSpPr>
        <p:spPr bwMode="auto">
          <a:xfrm>
            <a:off x="11436463" y="396255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rgbClr val="C00000"/>
                </a:solidFill>
              </a:rPr>
              <a:t>4</a:t>
            </a:r>
            <a:r>
              <a:rPr lang="nl-NL" sz="4800" dirty="0" smtClean="0">
                <a:solidFill>
                  <a:srgbClr val="C00000"/>
                </a:solidFill>
                <a:cs typeface="Times New Roman" pitchFamily="16" charset="0"/>
              </a:rPr>
              <a:t>♥</a:t>
            </a:r>
            <a:endParaRPr lang="nl-NL" sz="4800" dirty="0">
              <a:solidFill>
                <a:srgbClr val="C00000"/>
              </a:solidFill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51" grpId="0" build="allAtOnce"/>
      <p:bldP spid="46" grpId="0" animBg="1"/>
      <p:bldP spid="48" grpId="0" animBg="1"/>
      <p:bldP spid="48" grpId="1" animBg="1"/>
      <p:bldP spid="5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"/>
          <p:cNvSpPr txBox="1">
            <a:spLocks noChangeArrowheads="1"/>
          </p:cNvSpPr>
          <p:nvPr/>
        </p:nvSpPr>
        <p:spPr bwMode="auto">
          <a:xfrm>
            <a:off x="4392265" y="903238"/>
            <a:ext cx="88891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C00000"/>
                </a:solidFill>
                <a:cs typeface="Times New Roman" pitchFamily="16" charset="0"/>
              </a:rPr>
              <a:t>♥</a:t>
            </a:r>
            <a:endParaRPr lang="nl-NL" sz="8800" b="0" dirty="0" smtClean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5544849" y="903238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H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6706398" y="903238"/>
            <a:ext cx="90814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T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7681999" y="903238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5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4" name="Text Box 1"/>
          <p:cNvSpPr txBox="1">
            <a:spLocks noChangeArrowheads="1"/>
          </p:cNvSpPr>
          <p:nvPr/>
        </p:nvSpPr>
        <p:spPr bwMode="auto">
          <a:xfrm>
            <a:off x="4392265" y="5011634"/>
            <a:ext cx="88891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C00000"/>
                </a:solidFill>
                <a:cs typeface="Times New Roman" pitchFamily="16" charset="0"/>
              </a:rPr>
              <a:t>♥</a:t>
            </a:r>
            <a:endParaRPr lang="nl-NL" sz="8800" b="0" dirty="0" smtClean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5544849" y="5016011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1" name="Text Box 5"/>
          <p:cNvSpPr txBox="1">
            <a:spLocks noChangeArrowheads="1"/>
          </p:cNvSpPr>
          <p:nvPr/>
        </p:nvSpPr>
        <p:spPr bwMode="auto">
          <a:xfrm>
            <a:off x="6618524" y="5016011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7692199" y="5016011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7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4" name="Text Box 5"/>
          <p:cNvSpPr txBox="1">
            <a:spLocks noChangeArrowheads="1"/>
          </p:cNvSpPr>
          <p:nvPr/>
        </p:nvSpPr>
        <p:spPr bwMode="auto">
          <a:xfrm>
            <a:off x="8640841" y="5016011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3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2" name="Groep 25"/>
          <p:cNvGrpSpPr/>
          <p:nvPr/>
        </p:nvGrpSpPr>
        <p:grpSpPr>
          <a:xfrm>
            <a:off x="5688408" y="2772518"/>
            <a:ext cx="1598400" cy="1980000"/>
            <a:chOff x="2779859" y="3996655"/>
            <a:chExt cx="1569569" cy="1944215"/>
          </a:xfrm>
        </p:grpSpPr>
        <p:sp>
          <p:nvSpPr>
            <p:cNvPr id="20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21" name="Rechthoek 20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30" name="Rechthoek 29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31" name="Rechte verbindingslijn 30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Rechte verbindingslijn 31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Rechte verbindingslijn 32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Rechte verbindingslijn 34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8657601" y="903238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2" name="Toelichting met afgeronde rechthoek 21"/>
          <p:cNvSpPr/>
          <p:nvPr/>
        </p:nvSpPr>
        <p:spPr bwMode="auto">
          <a:xfrm>
            <a:off x="647849" y="396255"/>
            <a:ext cx="3168352" cy="1440160"/>
          </a:xfrm>
          <a:prstGeom prst="wedgeRoundRectCallout">
            <a:avLst>
              <a:gd name="adj1" fmla="val -47812"/>
              <a:gd name="adj2" fmla="val 32523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Waar 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zit de V?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25" name="Toelichting met afgeronde rechthoek 24"/>
          <p:cNvSpPr/>
          <p:nvPr/>
        </p:nvSpPr>
        <p:spPr bwMode="auto">
          <a:xfrm>
            <a:off x="8352705" y="2736518"/>
            <a:ext cx="4680520" cy="2016000"/>
          </a:xfrm>
          <a:prstGeom prst="wedgeRoundRectCallout">
            <a:avLst>
              <a:gd name="adj1" fmla="val -47408"/>
              <a:gd name="adj2" fmla="val -66615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Te weinig middenkaarten 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om de V te lokken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28" name="Toelichting met afgeronde rechthoek 27"/>
          <p:cNvSpPr/>
          <p:nvPr/>
        </p:nvSpPr>
        <p:spPr bwMode="auto">
          <a:xfrm>
            <a:off x="647849" y="3312358"/>
            <a:ext cx="3816424" cy="1440160"/>
          </a:xfrm>
          <a:prstGeom prst="wedgeRoundRectCallout">
            <a:avLst>
              <a:gd name="adj1" fmla="val 48246"/>
              <a:gd name="adj2" fmla="val -9174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Snijd over Oost </a:t>
            </a:r>
            <a:r>
              <a:rPr lang="nl-NL" sz="3600" dirty="0" err="1" smtClean="0">
                <a:solidFill>
                  <a:schemeClr val="tx1"/>
                </a:solidFill>
              </a:rPr>
              <a:t>óf</a:t>
            </a:r>
            <a:r>
              <a:rPr lang="nl-NL" sz="3600" dirty="0" smtClean="0">
                <a:solidFill>
                  <a:schemeClr val="tx1"/>
                </a:solidFill>
              </a:rPr>
              <a:t> over West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42" name="AutoShape 11"/>
          <p:cNvSpPr>
            <a:spLocks noChangeArrowheads="1"/>
          </p:cNvSpPr>
          <p:nvPr/>
        </p:nvSpPr>
        <p:spPr bwMode="auto">
          <a:xfrm>
            <a:off x="11436463" y="396255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rgbClr val="C00000"/>
                </a:solidFill>
              </a:rPr>
              <a:t>4</a:t>
            </a:r>
            <a:r>
              <a:rPr lang="nl-NL" sz="4800" dirty="0" smtClean="0">
                <a:solidFill>
                  <a:srgbClr val="C00000"/>
                </a:solidFill>
                <a:cs typeface="Times New Roman" pitchFamily="16" charset="0"/>
              </a:rPr>
              <a:t>♥</a:t>
            </a:r>
            <a:endParaRPr lang="nl-NL" sz="4800" dirty="0">
              <a:solidFill>
                <a:srgbClr val="C00000"/>
              </a:solidFill>
              <a:cs typeface="Times New Roman" pitchFamily="16" charset="0"/>
            </a:endParaRPr>
          </a:p>
        </p:txBody>
      </p:sp>
      <p:sp>
        <p:nvSpPr>
          <p:cNvPr id="36" name="Toelichting met afgeronde rechthoek 35"/>
          <p:cNvSpPr/>
          <p:nvPr/>
        </p:nvSpPr>
        <p:spPr bwMode="auto">
          <a:xfrm>
            <a:off x="7920657" y="3312358"/>
            <a:ext cx="5112568" cy="1440160"/>
          </a:xfrm>
          <a:prstGeom prst="wedgeRoundRectCallout">
            <a:avLst>
              <a:gd name="adj1" fmla="val 48246"/>
              <a:gd name="adj2" fmla="val -9174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Sla A of H en speel kleintje naar de vork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7" name="Text Box 1"/>
          <p:cNvSpPr txBox="1">
            <a:spLocks noChangeArrowheads="1"/>
          </p:cNvSpPr>
          <p:nvPr/>
        </p:nvSpPr>
        <p:spPr bwMode="auto">
          <a:xfrm>
            <a:off x="503833" y="3032689"/>
            <a:ext cx="88891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C00000"/>
                </a:solidFill>
                <a:cs typeface="Times New Roman" pitchFamily="16" charset="0"/>
              </a:rPr>
              <a:t>♥</a:t>
            </a:r>
            <a:endParaRPr lang="nl-NL" sz="8800" b="0" dirty="0" smtClean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1816841" y="3032689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4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8" name="Text Box 1"/>
          <p:cNvSpPr txBox="1">
            <a:spLocks noChangeArrowheads="1"/>
          </p:cNvSpPr>
          <p:nvPr/>
        </p:nvSpPr>
        <p:spPr bwMode="auto">
          <a:xfrm>
            <a:off x="8474088" y="3032689"/>
            <a:ext cx="88891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C00000"/>
                </a:solidFill>
                <a:cs typeface="Times New Roman" pitchFamily="16" charset="0"/>
              </a:rPr>
              <a:t>♥</a:t>
            </a:r>
            <a:endParaRPr lang="nl-NL" sz="8800" b="0" dirty="0" smtClean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50" name="Text Box 5"/>
          <p:cNvSpPr txBox="1">
            <a:spLocks noChangeArrowheads="1"/>
          </p:cNvSpPr>
          <p:nvPr/>
        </p:nvSpPr>
        <p:spPr bwMode="auto">
          <a:xfrm>
            <a:off x="9648849" y="3032689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6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3" name="Text Box 5"/>
          <p:cNvSpPr txBox="1">
            <a:spLocks noChangeArrowheads="1"/>
          </p:cNvSpPr>
          <p:nvPr/>
        </p:nvSpPr>
        <p:spPr bwMode="auto">
          <a:xfrm>
            <a:off x="1816841" y="3032689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8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4" name="Toelichting met afgeronde rechthoek 53"/>
          <p:cNvSpPr/>
          <p:nvPr/>
        </p:nvSpPr>
        <p:spPr bwMode="auto">
          <a:xfrm>
            <a:off x="647849" y="4932983"/>
            <a:ext cx="3528392" cy="2016000"/>
          </a:xfrm>
          <a:prstGeom prst="wedgeRoundRectCallout">
            <a:avLst>
              <a:gd name="adj1" fmla="val -47812"/>
              <a:gd name="adj2" fmla="val 32523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Ook goed bij 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err="1" smtClean="0">
                <a:solidFill>
                  <a:schemeClr val="tx1"/>
                </a:solidFill>
              </a:rPr>
              <a:t>V-sec</a:t>
            </a:r>
            <a:r>
              <a:rPr lang="nl-NL" sz="3600" dirty="0" smtClean="0">
                <a:solidFill>
                  <a:schemeClr val="tx1"/>
                </a:solidFill>
              </a:rPr>
              <a:t> ergens of Vx bij West 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7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8" dur="indefinite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9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7" grpId="0"/>
      <p:bldP spid="94" grpId="0"/>
      <p:bldP spid="19" grpId="0"/>
      <p:bldP spid="22" grpId="0" animBg="1"/>
      <p:bldP spid="25" grpId="0" animBg="1"/>
      <p:bldP spid="25" grpId="1" animBg="1"/>
      <p:bldP spid="28" grpId="0" animBg="1"/>
      <p:bldP spid="28" grpId="1" animBg="1"/>
      <p:bldP spid="36" grpId="0" animBg="1"/>
      <p:bldP spid="36" grpId="1" animBg="1"/>
      <p:bldP spid="37" grpId="0"/>
      <p:bldP spid="37" grpId="1"/>
      <p:bldP spid="37" grpId="2"/>
      <p:bldP spid="37" grpId="3"/>
      <p:bldP spid="46" grpId="0"/>
      <p:bldP spid="46" grpId="1"/>
      <p:bldP spid="48" grpId="0"/>
      <p:bldP spid="48" grpId="1"/>
      <p:bldP spid="50" grpId="0"/>
      <p:bldP spid="50" grpId="1"/>
      <p:bldP spid="53" grpId="0"/>
      <p:bldP spid="53" grpId="1"/>
      <p:bldP spid="5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"/>
          <p:cNvSpPr txBox="1">
            <a:spLocks noChangeArrowheads="1"/>
          </p:cNvSpPr>
          <p:nvPr/>
        </p:nvSpPr>
        <p:spPr bwMode="auto">
          <a:xfrm>
            <a:off x="4392265" y="903238"/>
            <a:ext cx="88891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C00000"/>
                </a:solidFill>
                <a:cs typeface="Times New Roman" pitchFamily="16" charset="0"/>
              </a:rPr>
              <a:t>♥</a:t>
            </a:r>
            <a:endParaRPr lang="nl-NL" sz="8800" b="0" dirty="0" smtClean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5544849" y="903238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H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6706398" y="903238"/>
            <a:ext cx="90814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T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7681999" y="903238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5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4" name="Text Box 1"/>
          <p:cNvSpPr txBox="1">
            <a:spLocks noChangeArrowheads="1"/>
          </p:cNvSpPr>
          <p:nvPr/>
        </p:nvSpPr>
        <p:spPr bwMode="auto">
          <a:xfrm>
            <a:off x="4392265" y="5011634"/>
            <a:ext cx="88891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C00000"/>
                </a:solidFill>
                <a:cs typeface="Times New Roman" pitchFamily="16" charset="0"/>
              </a:rPr>
              <a:t>♥</a:t>
            </a:r>
            <a:endParaRPr lang="nl-NL" sz="8800" b="0" dirty="0" smtClean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5544849" y="5016011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1" name="Text Box 5"/>
          <p:cNvSpPr txBox="1">
            <a:spLocks noChangeArrowheads="1"/>
          </p:cNvSpPr>
          <p:nvPr/>
        </p:nvSpPr>
        <p:spPr bwMode="auto">
          <a:xfrm>
            <a:off x="6618524" y="5016011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7692199" y="5016011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7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4" name="Text Box 5"/>
          <p:cNvSpPr txBox="1">
            <a:spLocks noChangeArrowheads="1"/>
          </p:cNvSpPr>
          <p:nvPr/>
        </p:nvSpPr>
        <p:spPr bwMode="auto">
          <a:xfrm>
            <a:off x="8640841" y="5016011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3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2" name="Groep 25"/>
          <p:cNvGrpSpPr/>
          <p:nvPr/>
        </p:nvGrpSpPr>
        <p:grpSpPr>
          <a:xfrm>
            <a:off x="5688408" y="2772518"/>
            <a:ext cx="1598400" cy="1980000"/>
            <a:chOff x="2779859" y="3996655"/>
            <a:chExt cx="1569569" cy="1944215"/>
          </a:xfrm>
        </p:grpSpPr>
        <p:sp>
          <p:nvSpPr>
            <p:cNvPr id="20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21" name="Rechthoek 20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30" name="Rechthoek 29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31" name="Rechte verbindingslijn 30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Rechte verbindingslijn 31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Rechte verbindingslijn 32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Rechte verbindingslijn 34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8657601" y="903238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2" name="AutoShape 11"/>
          <p:cNvSpPr>
            <a:spLocks noChangeArrowheads="1"/>
          </p:cNvSpPr>
          <p:nvPr/>
        </p:nvSpPr>
        <p:spPr bwMode="auto">
          <a:xfrm>
            <a:off x="11436463" y="396255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rgbClr val="C00000"/>
                </a:solidFill>
              </a:rPr>
              <a:t>4</a:t>
            </a:r>
            <a:r>
              <a:rPr lang="nl-NL" sz="4800" dirty="0" smtClean="0">
                <a:solidFill>
                  <a:srgbClr val="C00000"/>
                </a:solidFill>
                <a:cs typeface="Times New Roman" pitchFamily="16" charset="0"/>
              </a:rPr>
              <a:t>♥</a:t>
            </a:r>
            <a:endParaRPr lang="nl-NL" sz="4800" dirty="0">
              <a:solidFill>
                <a:srgbClr val="C00000"/>
              </a:solidFill>
              <a:cs typeface="Times New Roman" pitchFamily="16" charset="0"/>
            </a:endParaRPr>
          </a:p>
        </p:txBody>
      </p:sp>
      <p:sp>
        <p:nvSpPr>
          <p:cNvPr id="37" name="Text Box 1"/>
          <p:cNvSpPr txBox="1">
            <a:spLocks noChangeArrowheads="1"/>
          </p:cNvSpPr>
          <p:nvPr/>
        </p:nvSpPr>
        <p:spPr bwMode="auto">
          <a:xfrm>
            <a:off x="503833" y="3032689"/>
            <a:ext cx="88891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C00000"/>
                </a:solidFill>
                <a:cs typeface="Times New Roman" pitchFamily="16" charset="0"/>
              </a:rPr>
              <a:t>♥</a:t>
            </a:r>
            <a:endParaRPr lang="nl-NL" sz="8800" b="0" dirty="0" smtClean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1816841" y="3032689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4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8" name="Text Box 1"/>
          <p:cNvSpPr txBox="1">
            <a:spLocks noChangeArrowheads="1"/>
          </p:cNvSpPr>
          <p:nvPr/>
        </p:nvSpPr>
        <p:spPr bwMode="auto">
          <a:xfrm>
            <a:off x="8474088" y="3032689"/>
            <a:ext cx="88891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C00000"/>
                </a:solidFill>
                <a:cs typeface="Times New Roman" pitchFamily="16" charset="0"/>
              </a:rPr>
              <a:t>♥</a:t>
            </a:r>
            <a:endParaRPr lang="nl-NL" sz="8800" b="0" dirty="0" smtClean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50" name="Text Box 5"/>
          <p:cNvSpPr txBox="1">
            <a:spLocks noChangeArrowheads="1"/>
          </p:cNvSpPr>
          <p:nvPr/>
        </p:nvSpPr>
        <p:spPr bwMode="auto">
          <a:xfrm>
            <a:off x="9648849" y="3032689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6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9" name="Toelichting met afgeronde rechthoek 38"/>
          <p:cNvSpPr/>
          <p:nvPr/>
        </p:nvSpPr>
        <p:spPr bwMode="auto">
          <a:xfrm>
            <a:off x="5184353" y="2772519"/>
            <a:ext cx="3024336" cy="2016224"/>
          </a:xfrm>
          <a:prstGeom prst="wedgeRoundRectCallout">
            <a:avLst>
              <a:gd name="adj1" fmla="val -3791"/>
              <a:gd name="adj2" fmla="val 73142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Nu heb je geen vork meer over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40" name="Text Box 5"/>
          <p:cNvSpPr txBox="1">
            <a:spLocks noChangeArrowheads="1"/>
          </p:cNvSpPr>
          <p:nvPr/>
        </p:nvSpPr>
        <p:spPr bwMode="auto">
          <a:xfrm>
            <a:off x="9648849" y="3032689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9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1" name="Toelichting met afgeronde rechthoek 40"/>
          <p:cNvSpPr/>
          <p:nvPr/>
        </p:nvSpPr>
        <p:spPr bwMode="auto">
          <a:xfrm>
            <a:off x="647849" y="5004767"/>
            <a:ext cx="2448272" cy="1440000"/>
          </a:xfrm>
          <a:prstGeom prst="wedgeRoundRectCallout">
            <a:avLst>
              <a:gd name="adj1" fmla="val -3728"/>
              <a:gd name="adj2" fmla="val -85521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Vlotjes, uiteraard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43" name="Toelichting met afgeronde rechthoek 42"/>
          <p:cNvSpPr/>
          <p:nvPr/>
        </p:nvSpPr>
        <p:spPr bwMode="auto">
          <a:xfrm>
            <a:off x="647849" y="396255"/>
            <a:ext cx="3240360" cy="1583952"/>
          </a:xfrm>
          <a:prstGeom prst="wedgeRoundRectCallout">
            <a:avLst>
              <a:gd name="adj1" fmla="val -20996"/>
              <a:gd name="adj2" fmla="val -29515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Je kan West toch lokken?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6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51" grpId="0"/>
      <p:bldP spid="19" grpId="0"/>
      <p:bldP spid="37" grpId="0"/>
      <p:bldP spid="37" grpId="1"/>
      <p:bldP spid="46" grpId="0"/>
      <p:bldP spid="46" grpId="1"/>
      <p:bldP spid="48" grpId="0"/>
      <p:bldP spid="48" grpId="1"/>
      <p:bldP spid="48" grpId="2"/>
      <p:bldP spid="50" grpId="0"/>
      <p:bldP spid="50" grpId="1"/>
      <p:bldP spid="39" grpId="0" animBg="1"/>
      <p:bldP spid="40" grpId="0"/>
      <p:bldP spid="41" grpId="0" animBg="1"/>
      <p:bldP spid="41" grpId="1" animBg="1"/>
      <p:bldP spid="43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AutoShape 11"/>
          <p:cNvSpPr>
            <a:spLocks noChangeArrowheads="1"/>
          </p:cNvSpPr>
          <p:nvPr/>
        </p:nvSpPr>
        <p:spPr bwMode="auto">
          <a:xfrm>
            <a:off x="11436463" y="396255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chemeClr val="tx1"/>
                </a:solidFill>
              </a:rPr>
              <a:t>3SA</a:t>
            </a:r>
            <a:endParaRPr lang="nl-NL" sz="4800" dirty="0">
              <a:solidFill>
                <a:schemeClr val="tx1"/>
              </a:solidFill>
              <a:cs typeface="Times New Roman" pitchFamily="16" charset="0"/>
            </a:endParaRPr>
          </a:p>
        </p:txBody>
      </p:sp>
      <p:sp>
        <p:nvSpPr>
          <p:cNvPr id="18" name="Text Box 1"/>
          <p:cNvSpPr txBox="1">
            <a:spLocks noChangeArrowheads="1"/>
          </p:cNvSpPr>
          <p:nvPr/>
        </p:nvSpPr>
        <p:spPr bwMode="auto">
          <a:xfrm>
            <a:off x="4392265" y="902890"/>
            <a:ext cx="88891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C00000"/>
                </a:solidFill>
                <a:cs typeface="Times New Roman" pitchFamily="16" charset="0"/>
              </a:rPr>
              <a:t>♥</a:t>
            </a:r>
            <a:endParaRPr lang="nl-NL" sz="8800" b="0" dirty="0" smtClean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5544849" y="907267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6654896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6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7639909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4" name="Text Box 1"/>
          <p:cNvSpPr txBox="1">
            <a:spLocks noChangeArrowheads="1"/>
          </p:cNvSpPr>
          <p:nvPr/>
        </p:nvSpPr>
        <p:spPr bwMode="auto">
          <a:xfrm>
            <a:off x="4392265" y="5011634"/>
            <a:ext cx="88891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C00000"/>
                </a:solidFill>
                <a:cs typeface="Times New Roman" pitchFamily="16" charset="0"/>
              </a:rPr>
              <a:t>♥</a:t>
            </a:r>
            <a:endParaRPr lang="nl-NL" sz="8800" b="0" dirty="0" smtClean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5544849" y="5016011"/>
            <a:ext cx="97226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V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4" name="Text Box 5"/>
          <p:cNvSpPr txBox="1">
            <a:spLocks noChangeArrowheads="1"/>
          </p:cNvSpPr>
          <p:nvPr/>
        </p:nvSpPr>
        <p:spPr bwMode="auto">
          <a:xfrm>
            <a:off x="4752305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3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647873" y="2984166"/>
            <a:ext cx="88891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C00000"/>
                </a:solidFill>
                <a:cs typeface="Times New Roman" pitchFamily="16" charset="0"/>
              </a:rPr>
              <a:t>♥</a:t>
            </a:r>
            <a:endParaRPr lang="nl-NL" sz="8800" b="0" dirty="0" smtClean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799977" y="2988543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H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867442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5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809873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4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2" name="Groep 25"/>
          <p:cNvGrpSpPr/>
          <p:nvPr/>
        </p:nvGrpSpPr>
        <p:grpSpPr>
          <a:xfrm>
            <a:off x="5688408" y="2772518"/>
            <a:ext cx="1598400" cy="1980000"/>
            <a:chOff x="2779859" y="3996655"/>
            <a:chExt cx="1569569" cy="1944215"/>
          </a:xfrm>
        </p:grpSpPr>
        <p:sp>
          <p:nvSpPr>
            <p:cNvPr id="28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29" name="Rechthoek 28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40" name="Rechthoek 39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41" name="Rechte verbindingslijn 40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Rechte verbindingslijn 41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Rechte verbindingslijn 42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Rechte verbindingslijn 44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0" name="Toelichting met afgeronde rechthoek 29"/>
          <p:cNvSpPr/>
          <p:nvPr/>
        </p:nvSpPr>
        <p:spPr bwMode="auto">
          <a:xfrm>
            <a:off x="9288809" y="1332519"/>
            <a:ext cx="3744416" cy="1440000"/>
          </a:xfrm>
          <a:prstGeom prst="wedgeRoundRectCallout">
            <a:avLst>
              <a:gd name="adj1" fmla="val -65678"/>
              <a:gd name="adj2" fmla="val 4088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Jij hebt er 4, dummy maar 3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1" name="Toelichting met afgeronde rechthoek 30"/>
          <p:cNvSpPr/>
          <p:nvPr/>
        </p:nvSpPr>
        <p:spPr bwMode="auto">
          <a:xfrm>
            <a:off x="503833" y="5148783"/>
            <a:ext cx="2376264" cy="792000"/>
          </a:xfrm>
          <a:prstGeom prst="wedgeRoundRectCallout">
            <a:avLst>
              <a:gd name="adj1" fmla="val 37129"/>
              <a:gd name="adj2" fmla="val -161339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Dekken?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2" name="Toelichting met afgeronde rechthoek 31"/>
          <p:cNvSpPr/>
          <p:nvPr/>
        </p:nvSpPr>
        <p:spPr bwMode="auto">
          <a:xfrm>
            <a:off x="503833" y="1116495"/>
            <a:ext cx="3744416" cy="1440000"/>
          </a:xfrm>
          <a:prstGeom prst="wedgeRoundRectCallout">
            <a:avLst>
              <a:gd name="adj1" fmla="val 4667"/>
              <a:gd name="adj2" fmla="val 94125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Als</a:t>
            </a:r>
            <a:r>
              <a:rPr kumimoji="0" lang="nl-NL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 je niet dekt maak je de H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6624513" y="5004767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9" dur="indefinite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3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2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6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0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8" grpId="0"/>
      <p:bldP spid="44" grpId="0"/>
      <p:bldP spid="47" grpId="0"/>
      <p:bldP spid="47" grpId="1"/>
      <p:bldP spid="94" grpId="0"/>
      <p:bldP spid="15" grpId="0"/>
      <p:bldP spid="30" grpId="0" animBg="1"/>
      <p:bldP spid="30" grpId="1" animBg="1"/>
      <p:bldP spid="31" grpId="0" animBg="1"/>
      <p:bldP spid="31" grpId="1" animBg="1"/>
      <p:bldP spid="32" grpId="0" animBg="1"/>
      <p:bldP spid="35" grpId="0"/>
      <p:bldP spid="35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AutoShape 11"/>
          <p:cNvSpPr>
            <a:spLocks noChangeArrowheads="1"/>
          </p:cNvSpPr>
          <p:nvPr/>
        </p:nvSpPr>
        <p:spPr bwMode="auto">
          <a:xfrm>
            <a:off x="11449049" y="391682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chemeClr val="tx1"/>
                </a:solidFill>
              </a:rPr>
              <a:t>3SA</a:t>
            </a:r>
            <a:endParaRPr lang="nl-NL" sz="4800" dirty="0">
              <a:solidFill>
                <a:schemeClr val="tx1"/>
              </a:solidFill>
              <a:cs typeface="Times New Roman" pitchFamily="16" charset="0"/>
            </a:endParaRPr>
          </a:p>
        </p:txBody>
      </p:sp>
      <p:sp>
        <p:nvSpPr>
          <p:cNvPr id="18" name="Text Box 1"/>
          <p:cNvSpPr txBox="1">
            <a:spLocks noChangeArrowheads="1"/>
          </p:cNvSpPr>
          <p:nvPr/>
        </p:nvSpPr>
        <p:spPr bwMode="auto">
          <a:xfrm>
            <a:off x="4392265" y="902890"/>
            <a:ext cx="959442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336600"/>
                </a:solidFill>
                <a:cs typeface="Arial" charset="0"/>
              </a:rPr>
              <a:t>♣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5544849" y="907267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6654896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6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4" name="Text Box 5"/>
          <p:cNvSpPr txBox="1">
            <a:spLocks noChangeArrowheads="1"/>
          </p:cNvSpPr>
          <p:nvPr/>
        </p:nvSpPr>
        <p:spPr bwMode="auto">
          <a:xfrm>
            <a:off x="11969969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3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7865537" y="2984166"/>
            <a:ext cx="959442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336600"/>
                </a:solidFill>
                <a:cs typeface="Arial" charset="0"/>
              </a:rPr>
              <a:t>♣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9017641" y="2988543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H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10085106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5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1027537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4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2" name="Groep 25"/>
          <p:cNvGrpSpPr/>
          <p:nvPr/>
        </p:nvGrpSpPr>
        <p:grpSpPr>
          <a:xfrm>
            <a:off x="5688408" y="2772518"/>
            <a:ext cx="1598400" cy="1980000"/>
            <a:chOff x="2779859" y="3996655"/>
            <a:chExt cx="1569569" cy="1944215"/>
          </a:xfrm>
        </p:grpSpPr>
        <p:sp>
          <p:nvSpPr>
            <p:cNvPr id="28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29" name="Rechthoek 28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40" name="Rechthoek 39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41" name="Rechte verbindingslijn 40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Rechte verbindingslijn 41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Rechte verbindingslijn 42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Rechte verbindingslijn 44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0" name="Toelichting met afgeronde rechthoek 29"/>
          <p:cNvSpPr/>
          <p:nvPr/>
        </p:nvSpPr>
        <p:spPr bwMode="auto">
          <a:xfrm>
            <a:off x="9288809" y="1332359"/>
            <a:ext cx="3744416" cy="1440000"/>
          </a:xfrm>
          <a:prstGeom prst="wedgeRoundRectCallout">
            <a:avLst>
              <a:gd name="adj1" fmla="val -86818"/>
              <a:gd name="adj2" fmla="val -23398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Jij hebt er 4, dummy maar 2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1" name="Toelichting met afgeronde rechthoek 30"/>
          <p:cNvSpPr/>
          <p:nvPr/>
        </p:nvSpPr>
        <p:spPr bwMode="auto">
          <a:xfrm>
            <a:off x="8441577" y="5148783"/>
            <a:ext cx="2376264" cy="792000"/>
          </a:xfrm>
          <a:prstGeom prst="wedgeRoundRectCallout">
            <a:avLst>
              <a:gd name="adj1" fmla="val 5540"/>
              <a:gd name="adj2" fmla="val -157893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Dekken?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2" name="Toelichting met afgeronde rechthoek 31"/>
          <p:cNvSpPr/>
          <p:nvPr/>
        </p:nvSpPr>
        <p:spPr bwMode="auto">
          <a:xfrm>
            <a:off x="1094120" y="5364807"/>
            <a:ext cx="6192688" cy="1440000"/>
          </a:xfrm>
          <a:prstGeom prst="wedgeRoundRectCallout">
            <a:avLst>
              <a:gd name="adj1" fmla="val 2878"/>
              <a:gd name="adj2" fmla="val -14867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De leider</a:t>
            </a:r>
            <a:r>
              <a:rPr kumimoji="0" lang="nl-NL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 kan maar 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twee keer snijden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" dur="indefinite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94" grpId="0"/>
      <p:bldP spid="30" grpId="0" animBg="1"/>
      <p:bldP spid="31" grpId="0" animBg="1"/>
      <p:bldP spid="31" grpId="1" animBg="1"/>
      <p:bldP spid="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1367379" y="594865"/>
            <a:ext cx="10945100" cy="993194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400" dirty="0" smtClean="0">
                <a:solidFill>
                  <a:srgbClr val="FFFFFF"/>
                </a:solidFill>
                <a:cs typeface="Times New Roman" pitchFamily="16" charset="0"/>
              </a:rPr>
              <a:t>Honneur op honneur</a:t>
            </a:r>
            <a:endParaRPr lang="nl-NL" sz="480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1367379" y="1692399"/>
            <a:ext cx="10945100" cy="864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Waarom dek je een honneur?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1367379" y="2628503"/>
            <a:ext cx="10945100" cy="1512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Om een lagere kaart van jezelf </a:t>
            </a:r>
          </a:p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of van je partner hoog te maken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1367379" y="4212679"/>
            <a:ext cx="10945100" cy="1512000"/>
          </a:xfrm>
          <a:prstGeom prst="roundRect">
            <a:avLst>
              <a:gd name="adj" fmla="val 12706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In deze les kijken we </a:t>
            </a:r>
          </a:p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wanneer dat goed is, en wanneer niet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5544849" y="907267"/>
            <a:ext cx="97226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V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6564157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9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7458431" y="900311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7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8352705" y="900311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5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2" name="Groep 25"/>
          <p:cNvGrpSpPr/>
          <p:nvPr/>
        </p:nvGrpSpPr>
        <p:grpSpPr>
          <a:xfrm>
            <a:off x="5688408" y="2772518"/>
            <a:ext cx="1598400" cy="1980000"/>
            <a:chOff x="2779859" y="3996655"/>
            <a:chExt cx="1569569" cy="1944215"/>
          </a:xfrm>
        </p:grpSpPr>
        <p:sp>
          <p:nvSpPr>
            <p:cNvPr id="72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73" name="Rechthoek 72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74" name="Rechthoek 73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75" name="Rechte verbindingslijn 74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6" name="Rechte verbindingslijn 75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Rechte verbindingslijn 76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Rechte verbindingslijn 77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8" name="Text Box 1"/>
          <p:cNvSpPr txBox="1">
            <a:spLocks noChangeArrowheads="1"/>
          </p:cNvSpPr>
          <p:nvPr/>
        </p:nvSpPr>
        <p:spPr bwMode="auto">
          <a:xfrm>
            <a:off x="4392265" y="902890"/>
            <a:ext cx="818378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</a:rPr>
              <a:t>♠</a:t>
            </a:r>
            <a:endParaRPr lang="nl-NL" sz="8800" b="0" dirty="0" smtClean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7704633" y="2984166"/>
            <a:ext cx="818378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</a:rPr>
              <a:t>♠</a:t>
            </a:r>
            <a:endParaRPr lang="nl-NL" sz="8800" b="0" dirty="0" smtClean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8857217" y="2988543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H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9999666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3" name="AutoShape 11"/>
          <p:cNvSpPr>
            <a:spLocks noChangeArrowheads="1"/>
          </p:cNvSpPr>
          <p:nvPr/>
        </p:nvSpPr>
        <p:spPr bwMode="auto">
          <a:xfrm>
            <a:off x="5688408" y="1836415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rgbClr val="000000"/>
                </a:solidFill>
              </a:rPr>
              <a:t>2♠</a:t>
            </a:r>
            <a:endParaRPr lang="nl-NL" sz="4800" dirty="0">
              <a:solidFill>
                <a:srgbClr val="C00000"/>
              </a:solidFill>
              <a:cs typeface="Times New Roman" pitchFamily="16" charset="0"/>
            </a:endParaRPr>
          </a:p>
        </p:txBody>
      </p:sp>
      <p:sp>
        <p:nvSpPr>
          <p:cNvPr id="54" name="AutoShape 14"/>
          <p:cNvSpPr>
            <a:spLocks noChangeArrowheads="1"/>
          </p:cNvSpPr>
          <p:nvPr/>
        </p:nvSpPr>
        <p:spPr bwMode="auto">
          <a:xfrm>
            <a:off x="5688408" y="4865324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rgbClr val="000000"/>
                </a:solidFill>
              </a:rPr>
              <a:t>1♠</a:t>
            </a:r>
            <a:endParaRPr lang="nl-NL" sz="4800" dirty="0">
              <a:solidFill>
                <a:srgbClr val="C00000"/>
              </a:solidFill>
              <a:cs typeface="Times New Roman" pitchFamily="16" charset="0"/>
            </a:endParaRPr>
          </a:p>
        </p:txBody>
      </p:sp>
      <p:sp>
        <p:nvSpPr>
          <p:cNvPr id="56" name="AutoShape 13"/>
          <p:cNvSpPr>
            <a:spLocks noChangeArrowheads="1"/>
          </p:cNvSpPr>
          <p:nvPr/>
        </p:nvSpPr>
        <p:spPr bwMode="auto">
          <a:xfrm>
            <a:off x="3960217" y="2772518"/>
            <a:ext cx="1596762" cy="79666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00"/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18000">
            <a:solidFill>
              <a:srgbClr val="314004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000" dirty="0">
                <a:solidFill>
                  <a:srgbClr val="FFFFFF"/>
                </a:solidFill>
              </a:rPr>
              <a:t>pas</a:t>
            </a:r>
          </a:p>
        </p:txBody>
      </p:sp>
      <p:sp>
        <p:nvSpPr>
          <p:cNvPr id="35" name="Toelichting met afgeronde rechthoek 34"/>
          <p:cNvSpPr/>
          <p:nvPr/>
        </p:nvSpPr>
        <p:spPr bwMode="auto">
          <a:xfrm>
            <a:off x="575841" y="5436815"/>
            <a:ext cx="5112346" cy="1512000"/>
          </a:xfrm>
          <a:prstGeom prst="wedgeRoundRectCallout">
            <a:avLst>
              <a:gd name="adj1" fmla="val -51660"/>
              <a:gd name="adj2" fmla="val -66403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Hoeveel schoppens heeft partner?</a:t>
            </a:r>
          </a:p>
        </p:txBody>
      </p:sp>
      <p:sp>
        <p:nvSpPr>
          <p:cNvPr id="81" name="Toelichting met afgeronde rechthoek 80"/>
          <p:cNvSpPr/>
          <p:nvPr/>
        </p:nvSpPr>
        <p:spPr bwMode="auto">
          <a:xfrm>
            <a:off x="10296921" y="1332359"/>
            <a:ext cx="2736304" cy="792000"/>
          </a:xfrm>
          <a:prstGeom prst="wedgeRoundRectCallout">
            <a:avLst>
              <a:gd name="adj1" fmla="val -49272"/>
              <a:gd name="adj2" fmla="val 13030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Dekken?</a:t>
            </a:r>
          </a:p>
        </p:txBody>
      </p:sp>
      <p:grpSp>
        <p:nvGrpSpPr>
          <p:cNvPr id="3" name="Groep 24"/>
          <p:cNvGrpSpPr/>
          <p:nvPr/>
        </p:nvGrpSpPr>
        <p:grpSpPr>
          <a:xfrm rot="18600000">
            <a:off x="5458450" y="5949626"/>
            <a:ext cx="936104" cy="1152127"/>
            <a:chOff x="561330" y="5953112"/>
            <a:chExt cx="936104" cy="115212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7" name="Afgeronde rechthoek 26"/>
            <p:cNvSpPr/>
            <p:nvPr/>
          </p:nvSpPr>
          <p:spPr bwMode="auto">
            <a:xfrm rot="5400000">
              <a:off x="561330" y="6169135"/>
              <a:ext cx="936104" cy="936104"/>
            </a:xfrm>
            <a:prstGeom prst="roundRect">
              <a:avLst>
                <a:gd name="adj" fmla="val 8333"/>
              </a:avLst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0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SimSun" charset="-122"/>
              </a:endParaRPr>
            </a:p>
            <a:p>
              <a:pPr marL="0" marR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nl-NL" sz="1600" b="1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28" name="Afgeronde rechthoek 27"/>
            <p:cNvSpPr/>
            <p:nvPr/>
          </p:nvSpPr>
          <p:spPr bwMode="auto">
            <a:xfrm>
              <a:off x="561330" y="5953112"/>
              <a:ext cx="252000" cy="432048"/>
            </a:xfrm>
            <a:prstGeom prst="roundRect">
              <a:avLst>
                <a:gd name="adj" fmla="val 13783"/>
              </a:avLst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nl-NL" sz="1200" b="1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S</a:t>
              </a:r>
              <a:endParaRPr kumimoji="0" lang="nl-NL" sz="11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0" name="Toelichting met afgeronde rechthoek 69"/>
          <p:cNvSpPr/>
          <p:nvPr/>
        </p:nvSpPr>
        <p:spPr bwMode="auto">
          <a:xfrm>
            <a:off x="10296921" y="1332359"/>
            <a:ext cx="2736304" cy="792000"/>
          </a:xfrm>
          <a:prstGeom prst="wedgeRoundRectCallout">
            <a:avLst>
              <a:gd name="adj1" fmla="val 17820"/>
              <a:gd name="adj2" fmla="val 47495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Lastig</a:t>
            </a:r>
          </a:p>
        </p:txBody>
      </p:sp>
      <p:sp>
        <p:nvSpPr>
          <p:cNvPr id="29" name="AutoShape 14"/>
          <p:cNvSpPr>
            <a:spLocks noChangeArrowheads="1"/>
          </p:cNvSpPr>
          <p:nvPr/>
        </p:nvSpPr>
        <p:spPr bwMode="auto">
          <a:xfrm>
            <a:off x="6192465" y="5580831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rgbClr val="000000"/>
                </a:solidFill>
              </a:rPr>
              <a:t>4♠</a:t>
            </a:r>
            <a:endParaRPr lang="nl-NL" sz="4800" dirty="0">
              <a:solidFill>
                <a:srgbClr val="C00000"/>
              </a:solidFill>
              <a:cs typeface="Times New Roman" pitchFamily="16" charset="0"/>
            </a:endParaRPr>
          </a:p>
        </p:txBody>
      </p:sp>
      <p:sp>
        <p:nvSpPr>
          <p:cNvPr id="36" name="AutoShape 13"/>
          <p:cNvSpPr>
            <a:spLocks noChangeArrowheads="1"/>
          </p:cNvSpPr>
          <p:nvPr/>
        </p:nvSpPr>
        <p:spPr bwMode="auto">
          <a:xfrm>
            <a:off x="7416601" y="2772518"/>
            <a:ext cx="1596762" cy="79666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00"/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18000">
            <a:solidFill>
              <a:srgbClr val="314004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000" dirty="0">
                <a:solidFill>
                  <a:srgbClr val="FFFFFF"/>
                </a:solidFill>
              </a:rPr>
              <a:t>pas</a:t>
            </a:r>
          </a:p>
        </p:txBody>
      </p:sp>
      <p:sp>
        <p:nvSpPr>
          <p:cNvPr id="34" name="AutoShape 14"/>
          <p:cNvSpPr>
            <a:spLocks noChangeArrowheads="1"/>
          </p:cNvSpPr>
          <p:nvPr/>
        </p:nvSpPr>
        <p:spPr bwMode="auto">
          <a:xfrm>
            <a:off x="11449049" y="396255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rgbClr val="000000"/>
                </a:solidFill>
              </a:rPr>
              <a:t>4♠</a:t>
            </a:r>
            <a:endParaRPr lang="nl-NL" sz="4800" dirty="0">
              <a:solidFill>
                <a:srgbClr val="C00000"/>
              </a:solidFill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8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0" grpId="1"/>
      <p:bldP spid="31" grpId="0"/>
      <p:bldP spid="32" grpId="0"/>
      <p:bldP spid="33" grpId="0"/>
      <p:bldP spid="18" grpId="0"/>
      <p:bldP spid="16" grpId="0"/>
      <p:bldP spid="17" grpId="0"/>
      <p:bldP spid="19" grpId="0"/>
      <p:bldP spid="53" grpId="0" animBg="1"/>
      <p:bldP spid="53" grpId="1" animBg="1"/>
      <p:bldP spid="54" grpId="0" animBg="1"/>
      <p:bldP spid="54" grpId="1" animBg="1"/>
      <p:bldP spid="56" grpId="0" animBg="1"/>
      <p:bldP spid="56" grpId="1" animBg="1"/>
      <p:bldP spid="35" grpId="0" animBg="1"/>
      <p:bldP spid="81" grpId="0" animBg="1"/>
      <p:bldP spid="81" grpId="1" animBg="1"/>
      <p:bldP spid="70" grpId="0" animBg="1"/>
      <p:bldP spid="29" grpId="0" animBg="1"/>
      <p:bldP spid="29" grpId="1" animBg="1"/>
      <p:bldP spid="36" grpId="0" animBg="1"/>
      <p:bldP spid="36" grpId="1" animBg="1"/>
      <p:bldP spid="3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5"/>
          <p:cNvGrpSpPr/>
          <p:nvPr/>
        </p:nvGrpSpPr>
        <p:grpSpPr>
          <a:xfrm>
            <a:off x="5688408" y="2772518"/>
            <a:ext cx="1598400" cy="1980000"/>
            <a:chOff x="2779859" y="3996655"/>
            <a:chExt cx="1569569" cy="1944215"/>
          </a:xfrm>
        </p:grpSpPr>
        <p:sp>
          <p:nvSpPr>
            <p:cNvPr id="72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73" name="Rechthoek 72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74" name="Rechthoek 73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75" name="Rechte verbindingslijn 74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6" name="Rechte verbindingslijn 75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Rechte verbindingslijn 76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Rechte verbindingslijn 77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8" name="Text Box 1"/>
          <p:cNvSpPr txBox="1">
            <a:spLocks noChangeArrowheads="1"/>
          </p:cNvSpPr>
          <p:nvPr/>
        </p:nvSpPr>
        <p:spPr bwMode="auto">
          <a:xfrm>
            <a:off x="4392265" y="902890"/>
            <a:ext cx="818378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</a:rPr>
              <a:t>♠</a:t>
            </a:r>
            <a:endParaRPr lang="nl-NL" sz="8800" b="0" dirty="0" smtClean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5544849" y="907267"/>
            <a:ext cx="97226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V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6564157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9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7704633" y="2984166"/>
            <a:ext cx="818378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</a:rPr>
              <a:t>♠</a:t>
            </a:r>
            <a:endParaRPr lang="nl-NL" sz="8800" b="0" dirty="0" smtClean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8857217" y="2988543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H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9999666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5" name="Toelichting met afgeronde rechthoek 34"/>
          <p:cNvSpPr/>
          <p:nvPr/>
        </p:nvSpPr>
        <p:spPr bwMode="auto">
          <a:xfrm>
            <a:off x="575840" y="396255"/>
            <a:ext cx="3528393" cy="1512000"/>
          </a:xfrm>
          <a:prstGeom prst="wedgeRoundRectCallout">
            <a:avLst>
              <a:gd name="adj1" fmla="val 33306"/>
              <a:gd name="adj2" fmla="val 139396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Als het zo zit 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is het goed</a:t>
            </a:r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7458431" y="900311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7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8352705" y="900311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5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2" name="Text Box 1"/>
          <p:cNvSpPr txBox="1">
            <a:spLocks noChangeArrowheads="1"/>
          </p:cNvSpPr>
          <p:nvPr/>
        </p:nvSpPr>
        <p:spPr bwMode="auto">
          <a:xfrm>
            <a:off x="4392265" y="5076775"/>
            <a:ext cx="818378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</a:rPr>
              <a:t>♠</a:t>
            </a:r>
            <a:endParaRPr lang="nl-NL" sz="8800" b="0" dirty="0" smtClean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5544849" y="5076775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6660642" y="5076775"/>
            <a:ext cx="90814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T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7" name="Text Box 5"/>
          <p:cNvSpPr txBox="1">
            <a:spLocks noChangeArrowheads="1"/>
          </p:cNvSpPr>
          <p:nvPr/>
        </p:nvSpPr>
        <p:spPr bwMode="auto">
          <a:xfrm>
            <a:off x="7651401" y="5076775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8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8581246" y="5076775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6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9" name="Text Box 5"/>
          <p:cNvSpPr txBox="1">
            <a:spLocks noChangeArrowheads="1"/>
          </p:cNvSpPr>
          <p:nvPr/>
        </p:nvSpPr>
        <p:spPr bwMode="auto">
          <a:xfrm>
            <a:off x="9511091" y="5076775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4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0" name="Text Box 1"/>
          <p:cNvSpPr txBox="1">
            <a:spLocks noChangeArrowheads="1"/>
          </p:cNvSpPr>
          <p:nvPr/>
        </p:nvSpPr>
        <p:spPr bwMode="auto">
          <a:xfrm>
            <a:off x="1655961" y="3136566"/>
            <a:ext cx="818378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</a:rPr>
              <a:t>♠</a:t>
            </a:r>
            <a:endParaRPr lang="nl-NL" sz="8800" b="0" dirty="0" smtClean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41" name="Text Box 5"/>
          <p:cNvSpPr txBox="1">
            <a:spLocks noChangeArrowheads="1"/>
          </p:cNvSpPr>
          <p:nvPr/>
        </p:nvSpPr>
        <p:spPr bwMode="auto">
          <a:xfrm>
            <a:off x="2808545" y="3140943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2" name="Text Box 5"/>
          <p:cNvSpPr txBox="1">
            <a:spLocks noChangeArrowheads="1"/>
          </p:cNvSpPr>
          <p:nvPr/>
        </p:nvSpPr>
        <p:spPr bwMode="auto">
          <a:xfrm>
            <a:off x="3950994" y="31409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3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9" name="AutoShape 14"/>
          <p:cNvSpPr>
            <a:spLocks noChangeArrowheads="1"/>
          </p:cNvSpPr>
          <p:nvPr/>
        </p:nvSpPr>
        <p:spPr bwMode="auto">
          <a:xfrm>
            <a:off x="11449049" y="396255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rgbClr val="000000"/>
                </a:solidFill>
              </a:rPr>
              <a:t>4♠</a:t>
            </a:r>
            <a:endParaRPr lang="nl-NL" sz="4800" dirty="0">
              <a:solidFill>
                <a:srgbClr val="C00000"/>
              </a:solidFill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7" grpId="0"/>
      <p:bldP spid="35" grpId="0" animBg="1"/>
      <p:bldP spid="33" grpId="0"/>
      <p:bldP spid="4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5"/>
          <p:cNvGrpSpPr/>
          <p:nvPr/>
        </p:nvGrpSpPr>
        <p:grpSpPr>
          <a:xfrm>
            <a:off x="5688408" y="2772518"/>
            <a:ext cx="1598400" cy="1980000"/>
            <a:chOff x="2779859" y="3996655"/>
            <a:chExt cx="1569569" cy="1944215"/>
          </a:xfrm>
        </p:grpSpPr>
        <p:sp>
          <p:nvSpPr>
            <p:cNvPr id="72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73" name="Rechthoek 72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74" name="Rechthoek 73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75" name="Rechte verbindingslijn 74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6" name="Rechte verbindingslijn 75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Rechte verbindingslijn 76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Rechte verbindingslijn 77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8" name="Text Box 1"/>
          <p:cNvSpPr txBox="1">
            <a:spLocks noChangeArrowheads="1"/>
          </p:cNvSpPr>
          <p:nvPr/>
        </p:nvSpPr>
        <p:spPr bwMode="auto">
          <a:xfrm>
            <a:off x="4392265" y="902890"/>
            <a:ext cx="818378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</a:rPr>
              <a:t>♠</a:t>
            </a:r>
            <a:endParaRPr lang="nl-NL" sz="8800" b="0" dirty="0" smtClean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5544849" y="907267"/>
            <a:ext cx="97226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V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6564157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9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7704633" y="2984166"/>
            <a:ext cx="818378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</a:rPr>
              <a:t>♠</a:t>
            </a:r>
            <a:endParaRPr lang="nl-NL" sz="8800" b="0" dirty="0" smtClean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8857217" y="2988543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H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9999666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5" name="Toelichting met afgeronde rechthoek 34"/>
          <p:cNvSpPr/>
          <p:nvPr/>
        </p:nvSpPr>
        <p:spPr bwMode="auto">
          <a:xfrm>
            <a:off x="575840" y="396255"/>
            <a:ext cx="3528393" cy="1512000"/>
          </a:xfrm>
          <a:prstGeom prst="wedgeRoundRectCallout">
            <a:avLst>
              <a:gd name="adj1" fmla="val 33306"/>
              <a:gd name="adj2" fmla="val 139396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Als het zo zit 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juist niet</a:t>
            </a:r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7458431" y="900311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7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8352705" y="900311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5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2" name="Text Box 1"/>
          <p:cNvSpPr txBox="1">
            <a:spLocks noChangeArrowheads="1"/>
          </p:cNvSpPr>
          <p:nvPr/>
        </p:nvSpPr>
        <p:spPr bwMode="auto">
          <a:xfrm>
            <a:off x="4392265" y="5076775"/>
            <a:ext cx="818378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</a:rPr>
              <a:t>♠</a:t>
            </a:r>
            <a:endParaRPr lang="nl-NL" sz="8800" b="0" dirty="0" smtClean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5544849" y="5076775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6660642" y="5076775"/>
            <a:ext cx="90814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T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7" name="Text Box 5"/>
          <p:cNvSpPr txBox="1">
            <a:spLocks noChangeArrowheads="1"/>
          </p:cNvSpPr>
          <p:nvPr/>
        </p:nvSpPr>
        <p:spPr bwMode="auto">
          <a:xfrm>
            <a:off x="7651401" y="5076775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8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8581246" y="5076775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6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9" name="Text Box 5"/>
          <p:cNvSpPr txBox="1">
            <a:spLocks noChangeArrowheads="1"/>
          </p:cNvSpPr>
          <p:nvPr/>
        </p:nvSpPr>
        <p:spPr bwMode="auto">
          <a:xfrm>
            <a:off x="9511091" y="5076775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4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0" name="Text Box 1"/>
          <p:cNvSpPr txBox="1">
            <a:spLocks noChangeArrowheads="1"/>
          </p:cNvSpPr>
          <p:nvPr/>
        </p:nvSpPr>
        <p:spPr bwMode="auto">
          <a:xfrm>
            <a:off x="1655961" y="3136566"/>
            <a:ext cx="818378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</a:rPr>
              <a:t>♠</a:t>
            </a:r>
            <a:endParaRPr lang="nl-NL" sz="8800" b="0" dirty="0" smtClean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41" name="Text Box 5"/>
          <p:cNvSpPr txBox="1">
            <a:spLocks noChangeArrowheads="1"/>
          </p:cNvSpPr>
          <p:nvPr/>
        </p:nvSpPr>
        <p:spPr bwMode="auto">
          <a:xfrm>
            <a:off x="2808545" y="3140943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2" name="Text Box 5"/>
          <p:cNvSpPr txBox="1">
            <a:spLocks noChangeArrowheads="1"/>
          </p:cNvSpPr>
          <p:nvPr/>
        </p:nvSpPr>
        <p:spPr bwMode="auto">
          <a:xfrm>
            <a:off x="10440937" y="5076775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3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9" name="Toelichting met afgeronde rechthoek 28"/>
          <p:cNvSpPr/>
          <p:nvPr/>
        </p:nvSpPr>
        <p:spPr bwMode="auto">
          <a:xfrm>
            <a:off x="2808089" y="5148783"/>
            <a:ext cx="8064897" cy="1512000"/>
          </a:xfrm>
          <a:prstGeom prst="wedgeRoundRectCallout">
            <a:avLst>
              <a:gd name="adj1" fmla="val 19768"/>
              <a:gd name="adj2" fmla="val 50938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Als je het niet kunt zien</a:t>
            </a:r>
            <a:r>
              <a:rPr lang="nl-NL" sz="3600" dirty="0" smtClean="0">
                <a:solidFill>
                  <a:schemeClr val="tx1"/>
                </a:solidFill>
              </a:rPr>
              <a:t>:</a:t>
            </a:r>
            <a:r>
              <a:rPr kumimoji="0" lang="nl-NL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 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bij </a:t>
            </a: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twijfel is</a:t>
            </a:r>
            <a:r>
              <a:rPr kumimoji="0" lang="nl-NL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 </a:t>
            </a: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dekken vaak beter</a:t>
            </a:r>
          </a:p>
        </p:txBody>
      </p:sp>
      <p:sp>
        <p:nvSpPr>
          <p:cNvPr id="43" name="AutoShape 14"/>
          <p:cNvSpPr>
            <a:spLocks noChangeArrowheads="1"/>
          </p:cNvSpPr>
          <p:nvPr/>
        </p:nvSpPr>
        <p:spPr bwMode="auto">
          <a:xfrm>
            <a:off x="11449049" y="396255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rgbClr val="000000"/>
                </a:solidFill>
              </a:rPr>
              <a:t>4♠</a:t>
            </a:r>
            <a:endParaRPr lang="nl-NL" sz="4800" dirty="0">
              <a:solidFill>
                <a:srgbClr val="C00000"/>
              </a:solidFill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" dur="indefinite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7" grpId="0"/>
      <p:bldP spid="35" grpId="0" animBg="1"/>
      <p:bldP spid="35" grpId="1" animBg="1"/>
      <p:bldP spid="32" grpId="0"/>
      <p:bldP spid="33" grpId="0"/>
      <p:bldP spid="36" grpId="0"/>
      <p:bldP spid="37" grpId="0"/>
      <p:bldP spid="38" grpId="0"/>
      <p:bldP spid="39" grpId="0"/>
      <p:bldP spid="40" grpId="0"/>
      <p:bldP spid="41" grpId="0"/>
      <p:bldP spid="41" grpId="1"/>
      <p:bldP spid="42" grpId="0"/>
      <p:bldP spid="42" grpId="1"/>
      <p:bldP spid="2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5112346" y="5616935"/>
            <a:ext cx="7655720" cy="900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 algn="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dirty="0" smtClean="0">
                <a:solidFill>
                  <a:srgbClr val="FFFFFF"/>
                </a:solidFill>
                <a:cs typeface="Times New Roman" pitchFamily="16" charset="0"/>
              </a:rPr>
              <a:t>Even op adem komen</a:t>
            </a:r>
            <a:endParaRPr lang="nl-NL" sz="440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8856761" y="1044327"/>
            <a:ext cx="3024335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700" dirty="0" smtClean="0">
                <a:solidFill>
                  <a:srgbClr val="990000"/>
                </a:solidFill>
              </a:rPr>
              <a:t>☕</a:t>
            </a:r>
            <a:endParaRPr lang="nl-NL" sz="28700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5"/>
          <p:cNvGrpSpPr/>
          <p:nvPr/>
        </p:nvGrpSpPr>
        <p:grpSpPr>
          <a:xfrm>
            <a:off x="5688408" y="2772518"/>
            <a:ext cx="1598400" cy="1980000"/>
            <a:chOff x="2779859" y="3996655"/>
            <a:chExt cx="1569569" cy="1944215"/>
          </a:xfrm>
        </p:grpSpPr>
        <p:sp>
          <p:nvSpPr>
            <p:cNvPr id="72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73" name="Rechthoek 72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74" name="Rechthoek 73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75" name="Rechte verbindingslijn 74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6" name="Rechte verbindingslijn 75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Rechte verbindingslijn 76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Rechte verbindingslijn 77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8" name="Text Box 1"/>
          <p:cNvSpPr txBox="1">
            <a:spLocks noChangeArrowheads="1"/>
          </p:cNvSpPr>
          <p:nvPr/>
        </p:nvSpPr>
        <p:spPr bwMode="auto">
          <a:xfrm>
            <a:off x="4392265" y="902890"/>
            <a:ext cx="88891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C00000"/>
                </a:solidFill>
                <a:cs typeface="Times New Roman" pitchFamily="16" charset="0"/>
              </a:rPr>
              <a:t>♥</a:t>
            </a:r>
            <a:endParaRPr lang="nl-NL" sz="8800" b="0" dirty="0" smtClean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5544849" y="907267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6634390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7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7704633" y="2984166"/>
            <a:ext cx="88891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C00000"/>
                </a:solidFill>
                <a:cs typeface="Times New Roman" pitchFamily="16" charset="0"/>
              </a:rPr>
              <a:t>♥</a:t>
            </a:r>
            <a:endParaRPr lang="nl-NL" sz="8800" b="0" dirty="0" smtClean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8857217" y="2988543"/>
            <a:ext cx="97226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V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9999666" y="2988543"/>
            <a:ext cx="90814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T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11017081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3" name="AutoShape 11"/>
          <p:cNvSpPr>
            <a:spLocks noChangeArrowheads="1"/>
          </p:cNvSpPr>
          <p:nvPr/>
        </p:nvSpPr>
        <p:spPr bwMode="auto">
          <a:xfrm>
            <a:off x="5688408" y="1836415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rgbClr val="C00000"/>
                </a:solidFill>
              </a:rPr>
              <a:t>4</a:t>
            </a:r>
            <a:r>
              <a:rPr lang="nl-NL" sz="4800" dirty="0" smtClean="0">
                <a:solidFill>
                  <a:srgbClr val="C00000"/>
                </a:solidFill>
                <a:cs typeface="Times New Roman" pitchFamily="16" charset="0"/>
              </a:rPr>
              <a:t>♥</a:t>
            </a:r>
            <a:endParaRPr lang="nl-NL" sz="4800" dirty="0">
              <a:solidFill>
                <a:srgbClr val="C00000"/>
              </a:solidFill>
              <a:cs typeface="Times New Roman" pitchFamily="16" charset="0"/>
            </a:endParaRPr>
          </a:p>
        </p:txBody>
      </p:sp>
      <p:sp>
        <p:nvSpPr>
          <p:cNvPr id="54" name="AutoShape 14"/>
          <p:cNvSpPr>
            <a:spLocks noChangeArrowheads="1"/>
          </p:cNvSpPr>
          <p:nvPr/>
        </p:nvSpPr>
        <p:spPr bwMode="auto">
          <a:xfrm>
            <a:off x="5688408" y="4865324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rgbClr val="C00000"/>
                </a:solidFill>
              </a:rPr>
              <a:t>2</a:t>
            </a:r>
            <a:r>
              <a:rPr lang="nl-NL" sz="4800" dirty="0" smtClean="0">
                <a:solidFill>
                  <a:srgbClr val="C00000"/>
                </a:solidFill>
                <a:cs typeface="Times New Roman" pitchFamily="16" charset="0"/>
              </a:rPr>
              <a:t>♥</a:t>
            </a:r>
            <a:endParaRPr lang="nl-NL" sz="4800" dirty="0">
              <a:solidFill>
                <a:srgbClr val="C00000"/>
              </a:solidFill>
              <a:cs typeface="Times New Roman" pitchFamily="16" charset="0"/>
            </a:endParaRPr>
          </a:p>
        </p:txBody>
      </p:sp>
      <p:sp>
        <p:nvSpPr>
          <p:cNvPr id="56" name="AutoShape 13"/>
          <p:cNvSpPr>
            <a:spLocks noChangeArrowheads="1"/>
          </p:cNvSpPr>
          <p:nvPr/>
        </p:nvSpPr>
        <p:spPr bwMode="auto">
          <a:xfrm>
            <a:off x="3960217" y="2772518"/>
            <a:ext cx="1596762" cy="79666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00"/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18000">
            <a:solidFill>
              <a:srgbClr val="314004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000" dirty="0">
                <a:solidFill>
                  <a:srgbClr val="FFFFFF"/>
                </a:solidFill>
              </a:rPr>
              <a:t>pas</a:t>
            </a:r>
          </a:p>
        </p:txBody>
      </p:sp>
      <p:sp>
        <p:nvSpPr>
          <p:cNvPr id="35" name="Toelichting met afgeronde rechthoek 34"/>
          <p:cNvSpPr/>
          <p:nvPr/>
        </p:nvSpPr>
        <p:spPr bwMode="auto">
          <a:xfrm>
            <a:off x="8509529" y="5436759"/>
            <a:ext cx="4536282" cy="1512000"/>
          </a:xfrm>
          <a:prstGeom prst="wedgeRoundRectCallout">
            <a:avLst>
              <a:gd name="adj1" fmla="val -67305"/>
              <a:gd name="adj2" fmla="val -72722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De leider</a:t>
            </a:r>
            <a:r>
              <a:rPr kumimoji="0" lang="nl-NL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 heeft zes hartens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69" name="Toelichting met afgeronde rechthoek 68"/>
          <p:cNvSpPr/>
          <p:nvPr/>
        </p:nvSpPr>
        <p:spPr bwMode="auto">
          <a:xfrm>
            <a:off x="503833" y="5508759"/>
            <a:ext cx="3960440" cy="1440000"/>
          </a:xfrm>
          <a:prstGeom prst="wedgeRoundRectCallout">
            <a:avLst>
              <a:gd name="adj1" fmla="val -17520"/>
              <a:gd name="adj2" fmla="val -44107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Partner heeft 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ze dus niet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grpSp>
        <p:nvGrpSpPr>
          <p:cNvPr id="3" name="Groep 24"/>
          <p:cNvGrpSpPr/>
          <p:nvPr/>
        </p:nvGrpSpPr>
        <p:grpSpPr>
          <a:xfrm rot="18600000">
            <a:off x="5458450" y="5949626"/>
            <a:ext cx="936104" cy="1152127"/>
            <a:chOff x="561330" y="5953112"/>
            <a:chExt cx="936104" cy="115212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7" name="Afgeronde rechthoek 26"/>
            <p:cNvSpPr/>
            <p:nvPr/>
          </p:nvSpPr>
          <p:spPr bwMode="auto">
            <a:xfrm rot="5400000">
              <a:off x="561330" y="6169135"/>
              <a:ext cx="936104" cy="936104"/>
            </a:xfrm>
            <a:prstGeom prst="roundRect">
              <a:avLst>
                <a:gd name="adj" fmla="val 8333"/>
              </a:avLst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0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SimSun" charset="-122"/>
              </a:endParaRPr>
            </a:p>
            <a:p>
              <a:pPr marL="0" marR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nl-NL" sz="1600" b="1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28" name="Afgeronde rechthoek 27"/>
            <p:cNvSpPr/>
            <p:nvPr/>
          </p:nvSpPr>
          <p:spPr bwMode="auto">
            <a:xfrm>
              <a:off x="561330" y="5953112"/>
              <a:ext cx="252000" cy="432048"/>
            </a:xfrm>
            <a:prstGeom prst="roundRect">
              <a:avLst>
                <a:gd name="adj" fmla="val 13783"/>
              </a:avLst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nl-NL" sz="1200" b="1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S</a:t>
              </a:r>
              <a:endParaRPr kumimoji="0" lang="nl-NL" sz="11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0" name="Toelichting met afgeronde rechthoek 69"/>
          <p:cNvSpPr/>
          <p:nvPr/>
        </p:nvSpPr>
        <p:spPr bwMode="auto">
          <a:xfrm>
            <a:off x="10309811" y="1260351"/>
            <a:ext cx="2736000" cy="792000"/>
          </a:xfrm>
          <a:prstGeom prst="wedgeRoundRectCallout">
            <a:avLst>
              <a:gd name="adj1" fmla="val 4853"/>
              <a:gd name="adj2" fmla="val 130208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Duiken</a:t>
            </a:r>
          </a:p>
        </p:txBody>
      </p:sp>
      <p:grpSp>
        <p:nvGrpSpPr>
          <p:cNvPr id="29" name="Groep 24"/>
          <p:cNvGrpSpPr/>
          <p:nvPr/>
        </p:nvGrpSpPr>
        <p:grpSpPr>
          <a:xfrm rot="18600000">
            <a:off x="4306321" y="837059"/>
            <a:ext cx="936104" cy="1152127"/>
            <a:chOff x="561330" y="5953112"/>
            <a:chExt cx="936104" cy="115212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0" name="Afgeronde rechthoek 29"/>
            <p:cNvSpPr/>
            <p:nvPr/>
          </p:nvSpPr>
          <p:spPr bwMode="auto">
            <a:xfrm rot="5400000">
              <a:off x="561330" y="6169135"/>
              <a:ext cx="936104" cy="936104"/>
            </a:xfrm>
            <a:prstGeom prst="roundRect">
              <a:avLst>
                <a:gd name="adj" fmla="val 8333"/>
              </a:avLst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0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SimSun" charset="-122"/>
              </a:endParaRPr>
            </a:p>
            <a:p>
              <a:pPr marL="0" marR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nl-NL" sz="1600" b="1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31" name="Afgeronde rechthoek 30"/>
            <p:cNvSpPr/>
            <p:nvPr/>
          </p:nvSpPr>
          <p:spPr bwMode="auto">
            <a:xfrm>
              <a:off x="561330" y="5953112"/>
              <a:ext cx="252000" cy="432048"/>
            </a:xfrm>
            <a:prstGeom prst="roundRect">
              <a:avLst>
                <a:gd name="adj" fmla="val 13783"/>
              </a:avLst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nl-NL" sz="1200" b="1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S</a:t>
              </a:r>
              <a:endParaRPr kumimoji="0" lang="nl-NL" sz="11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2" name="Toelichting met afgeronde rechthoek 31"/>
          <p:cNvSpPr/>
          <p:nvPr/>
        </p:nvSpPr>
        <p:spPr bwMode="auto">
          <a:xfrm>
            <a:off x="4896321" y="5508759"/>
            <a:ext cx="3960440" cy="1440000"/>
          </a:xfrm>
          <a:prstGeom prst="wedgeRoundRectCallout">
            <a:avLst>
              <a:gd name="adj1" fmla="val -79204"/>
              <a:gd name="adj2" fmla="val 11810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Maar dat weet de leider niet</a:t>
            </a: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7537983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6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8441577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5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1" name="Toelichting met afgeronde rechthoek 80"/>
          <p:cNvSpPr/>
          <p:nvPr/>
        </p:nvSpPr>
        <p:spPr bwMode="auto">
          <a:xfrm>
            <a:off x="10309811" y="1260351"/>
            <a:ext cx="2736000" cy="792000"/>
          </a:xfrm>
          <a:prstGeom prst="wedgeRoundRectCallout">
            <a:avLst>
              <a:gd name="adj1" fmla="val -49598"/>
              <a:gd name="adj2" fmla="val 13031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Dekken?</a:t>
            </a:r>
          </a:p>
        </p:txBody>
      </p:sp>
      <p:sp>
        <p:nvSpPr>
          <p:cNvPr id="37" name="Text Box 1"/>
          <p:cNvSpPr txBox="1">
            <a:spLocks noChangeArrowheads="1"/>
          </p:cNvSpPr>
          <p:nvPr/>
        </p:nvSpPr>
        <p:spPr bwMode="auto">
          <a:xfrm>
            <a:off x="1655961" y="2984166"/>
            <a:ext cx="88891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C00000"/>
                </a:solidFill>
                <a:cs typeface="Times New Roman" pitchFamily="16" charset="0"/>
              </a:rPr>
              <a:t>♥</a:t>
            </a:r>
            <a:endParaRPr lang="nl-NL" sz="8800" b="0" dirty="0" smtClean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2736081" y="2984166"/>
            <a:ext cx="593957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-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9" name="Toelichting met afgeronde rechthoek 38"/>
          <p:cNvSpPr/>
          <p:nvPr/>
        </p:nvSpPr>
        <p:spPr bwMode="auto">
          <a:xfrm>
            <a:off x="10453523" y="4860911"/>
            <a:ext cx="2592288" cy="1440000"/>
          </a:xfrm>
          <a:prstGeom prst="wedgeRoundRectCallout">
            <a:avLst>
              <a:gd name="adj1" fmla="val 1959"/>
              <a:gd name="adj2" fmla="val -92444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Zonder aarzeling!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40" name="AutoShape 14"/>
          <p:cNvSpPr>
            <a:spLocks noChangeArrowheads="1"/>
          </p:cNvSpPr>
          <p:nvPr/>
        </p:nvSpPr>
        <p:spPr bwMode="auto">
          <a:xfrm>
            <a:off x="11449049" y="396255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rgbClr val="C00000"/>
                </a:solidFill>
              </a:rPr>
              <a:t>4</a:t>
            </a:r>
            <a:r>
              <a:rPr lang="nl-NL" sz="4800" dirty="0" smtClean="0">
                <a:solidFill>
                  <a:srgbClr val="C00000"/>
                </a:solidFill>
                <a:cs typeface="Times New Roman" pitchFamily="16" charset="0"/>
              </a:rPr>
              <a:t>♥</a:t>
            </a:r>
            <a:endParaRPr lang="nl-NL" sz="4800" dirty="0">
              <a:solidFill>
                <a:srgbClr val="C00000"/>
              </a:solidFill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7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5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6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6" grpId="0"/>
      <p:bldP spid="26" grpId="1"/>
      <p:bldP spid="34" grpId="0"/>
      <p:bldP spid="16" grpId="0"/>
      <p:bldP spid="17" grpId="0"/>
      <p:bldP spid="19" grpId="0"/>
      <p:bldP spid="20" grpId="0"/>
      <p:bldP spid="20" grpId="1"/>
      <p:bldP spid="53" grpId="0" animBg="1"/>
      <p:bldP spid="53" grpId="1" animBg="1"/>
      <p:bldP spid="54" grpId="0" animBg="1"/>
      <p:bldP spid="54" grpId="1" animBg="1"/>
      <p:bldP spid="54" grpId="2" animBg="1"/>
      <p:bldP spid="54" grpId="3" animBg="1"/>
      <p:bldP spid="56" grpId="0" animBg="1"/>
      <p:bldP spid="56" grpId="1" animBg="1"/>
      <p:bldP spid="35" grpId="0" animBg="1"/>
      <p:bldP spid="35" grpId="1" animBg="1"/>
      <p:bldP spid="69" grpId="0" animBg="1"/>
      <p:bldP spid="69" grpId="1" animBg="1"/>
      <p:bldP spid="70" grpId="0" animBg="1"/>
      <p:bldP spid="32" grpId="0" animBg="1"/>
      <p:bldP spid="32" grpId="1" animBg="1"/>
      <p:bldP spid="33" grpId="0"/>
      <p:bldP spid="36" grpId="0"/>
      <p:bldP spid="81" grpId="0" animBg="1"/>
      <p:bldP spid="81" grpId="1" animBg="1"/>
      <p:bldP spid="37" grpId="0"/>
      <p:bldP spid="38" grpId="0"/>
      <p:bldP spid="39" grpId="0" animBg="1"/>
      <p:bldP spid="4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5"/>
          <p:cNvGrpSpPr/>
          <p:nvPr/>
        </p:nvGrpSpPr>
        <p:grpSpPr>
          <a:xfrm>
            <a:off x="5688408" y="2772518"/>
            <a:ext cx="1598400" cy="1980000"/>
            <a:chOff x="2779859" y="3996655"/>
            <a:chExt cx="1569569" cy="1944215"/>
          </a:xfrm>
        </p:grpSpPr>
        <p:sp>
          <p:nvSpPr>
            <p:cNvPr id="72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73" name="Rechthoek 72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74" name="Rechthoek 73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75" name="Rechte verbindingslijn 74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6" name="Rechte verbindingslijn 75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Rechte verbindingslijn 76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Rechte verbindingslijn 77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8" name="Text Box 1"/>
          <p:cNvSpPr txBox="1">
            <a:spLocks noChangeArrowheads="1"/>
          </p:cNvSpPr>
          <p:nvPr/>
        </p:nvSpPr>
        <p:spPr bwMode="auto">
          <a:xfrm>
            <a:off x="4392265" y="902890"/>
            <a:ext cx="88891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C00000"/>
                </a:solidFill>
                <a:cs typeface="Times New Roman" pitchFamily="16" charset="0"/>
              </a:rPr>
              <a:t>♥</a:t>
            </a:r>
            <a:endParaRPr lang="nl-NL" sz="8800" b="0" dirty="0" smtClean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5544849" y="907267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6634390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7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7704633" y="2984166"/>
            <a:ext cx="88891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C00000"/>
                </a:solidFill>
                <a:cs typeface="Times New Roman" pitchFamily="16" charset="0"/>
              </a:rPr>
              <a:t>♥</a:t>
            </a:r>
            <a:endParaRPr lang="nl-NL" sz="8800" b="0" dirty="0" smtClean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8857217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7537983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6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8441577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5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9" name="Toelichting met afgeronde rechthoek 68"/>
          <p:cNvSpPr/>
          <p:nvPr/>
        </p:nvSpPr>
        <p:spPr bwMode="auto">
          <a:xfrm>
            <a:off x="575841" y="612279"/>
            <a:ext cx="3672408" cy="1440000"/>
          </a:xfrm>
          <a:prstGeom prst="wedgeRoundRectCallout">
            <a:avLst>
              <a:gd name="adj1" fmla="val 9855"/>
              <a:gd name="adj2" fmla="val -41264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We kijken</a:t>
            </a:r>
            <a:r>
              <a:rPr kumimoji="0" lang="nl-NL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 met Zuid mee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44" name="Text Box 1"/>
          <p:cNvSpPr txBox="1">
            <a:spLocks noChangeArrowheads="1"/>
          </p:cNvSpPr>
          <p:nvPr/>
        </p:nvSpPr>
        <p:spPr bwMode="auto">
          <a:xfrm>
            <a:off x="4392265" y="5076775"/>
            <a:ext cx="88891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C00000"/>
                </a:solidFill>
                <a:cs typeface="Times New Roman" pitchFamily="16" charset="0"/>
              </a:rPr>
              <a:t>♥</a:t>
            </a:r>
            <a:endParaRPr lang="nl-NL" sz="8800" b="0" dirty="0" smtClean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45" name="Text Box 5"/>
          <p:cNvSpPr txBox="1">
            <a:spLocks noChangeArrowheads="1"/>
          </p:cNvSpPr>
          <p:nvPr/>
        </p:nvSpPr>
        <p:spPr bwMode="auto">
          <a:xfrm>
            <a:off x="5544849" y="5076775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6639008" y="5076775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H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7733167" y="5076775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9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8" name="Text Box 5"/>
          <p:cNvSpPr txBox="1">
            <a:spLocks noChangeArrowheads="1"/>
          </p:cNvSpPr>
          <p:nvPr/>
        </p:nvSpPr>
        <p:spPr bwMode="auto">
          <a:xfrm>
            <a:off x="8641378" y="5076775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8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9" name="Text Box 5"/>
          <p:cNvSpPr txBox="1">
            <a:spLocks noChangeArrowheads="1"/>
          </p:cNvSpPr>
          <p:nvPr/>
        </p:nvSpPr>
        <p:spPr bwMode="auto">
          <a:xfrm>
            <a:off x="9549589" y="5076775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4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0" name="Text Box 5"/>
          <p:cNvSpPr txBox="1">
            <a:spLocks noChangeArrowheads="1"/>
          </p:cNvSpPr>
          <p:nvPr/>
        </p:nvSpPr>
        <p:spPr bwMode="auto">
          <a:xfrm>
            <a:off x="10457801" y="5076775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3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1" name="Toelichting met afgeronde rechthoek 50"/>
          <p:cNvSpPr/>
          <p:nvPr/>
        </p:nvSpPr>
        <p:spPr bwMode="auto">
          <a:xfrm>
            <a:off x="575841" y="4932983"/>
            <a:ext cx="3672408" cy="2016000"/>
          </a:xfrm>
          <a:prstGeom prst="wedgeRoundRectCallout">
            <a:avLst>
              <a:gd name="adj1" fmla="val 9855"/>
              <a:gd name="adj2" fmla="val -41264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De kans op 2-1</a:t>
            </a:r>
            <a:r>
              <a:rPr kumimoji="0" lang="nl-NL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 is groter 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dan op 3-0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8857217" y="2988543"/>
            <a:ext cx="97226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V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7" name="Text Box 5"/>
          <p:cNvSpPr txBox="1">
            <a:spLocks noChangeArrowheads="1"/>
          </p:cNvSpPr>
          <p:nvPr/>
        </p:nvSpPr>
        <p:spPr bwMode="auto">
          <a:xfrm>
            <a:off x="9999666" y="2988543"/>
            <a:ext cx="90814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T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11017081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9" name="Toelichting met afgeronde rechthoek 58"/>
          <p:cNvSpPr/>
          <p:nvPr/>
        </p:nvSpPr>
        <p:spPr bwMode="auto">
          <a:xfrm>
            <a:off x="10296921" y="1260351"/>
            <a:ext cx="2736000" cy="1440000"/>
          </a:xfrm>
          <a:prstGeom prst="wedgeRoundRectCallout">
            <a:avLst>
              <a:gd name="adj1" fmla="val -56481"/>
              <a:gd name="adj2" fmla="val 83841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Altijd een slag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60" name="Text Box 1"/>
          <p:cNvSpPr txBox="1">
            <a:spLocks noChangeArrowheads="1"/>
          </p:cNvSpPr>
          <p:nvPr/>
        </p:nvSpPr>
        <p:spPr bwMode="auto">
          <a:xfrm>
            <a:off x="1655961" y="2988543"/>
            <a:ext cx="88891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C00000"/>
                </a:solidFill>
                <a:cs typeface="Times New Roman" pitchFamily="16" charset="0"/>
              </a:rPr>
              <a:t>♥</a:t>
            </a:r>
            <a:endParaRPr lang="nl-NL" sz="8800" b="0" dirty="0" smtClean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61" name="Text Box 5"/>
          <p:cNvSpPr txBox="1">
            <a:spLocks noChangeArrowheads="1"/>
          </p:cNvSpPr>
          <p:nvPr/>
        </p:nvSpPr>
        <p:spPr bwMode="auto">
          <a:xfrm>
            <a:off x="2736081" y="2988543"/>
            <a:ext cx="593957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-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5" name="AutoShape 14"/>
          <p:cNvSpPr>
            <a:spLocks noChangeArrowheads="1"/>
          </p:cNvSpPr>
          <p:nvPr/>
        </p:nvSpPr>
        <p:spPr bwMode="auto">
          <a:xfrm>
            <a:off x="11449049" y="396255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rgbClr val="C00000"/>
                </a:solidFill>
              </a:rPr>
              <a:t>4</a:t>
            </a:r>
            <a:r>
              <a:rPr lang="nl-NL" sz="4800" dirty="0" smtClean="0">
                <a:solidFill>
                  <a:srgbClr val="C00000"/>
                </a:solidFill>
                <a:cs typeface="Times New Roman" pitchFamily="16" charset="0"/>
              </a:rPr>
              <a:t>♥</a:t>
            </a:r>
            <a:endParaRPr lang="nl-NL" sz="4800" dirty="0">
              <a:solidFill>
                <a:srgbClr val="C00000"/>
              </a:solidFill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8" dur="indefinite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6" grpId="0"/>
      <p:bldP spid="20" grpId="1"/>
      <p:bldP spid="20" grpId="2"/>
      <p:bldP spid="69" grpId="0" animBg="1"/>
      <p:bldP spid="45" grpId="0"/>
      <p:bldP spid="51" grpId="0" animBg="1"/>
      <p:bldP spid="51" grpId="1" animBg="1"/>
      <p:bldP spid="55" grpId="0"/>
      <p:bldP spid="57" grpId="0"/>
      <p:bldP spid="58" grpId="0"/>
      <p:bldP spid="58" grpId="1"/>
      <p:bldP spid="59" grpId="0" animBg="1"/>
      <p:bldP spid="60" grpId="0"/>
      <p:bldP spid="6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5"/>
          <p:cNvGrpSpPr/>
          <p:nvPr/>
        </p:nvGrpSpPr>
        <p:grpSpPr>
          <a:xfrm>
            <a:off x="5688408" y="2772518"/>
            <a:ext cx="1598400" cy="1980000"/>
            <a:chOff x="2779859" y="3996655"/>
            <a:chExt cx="1569569" cy="1944215"/>
          </a:xfrm>
        </p:grpSpPr>
        <p:sp>
          <p:nvSpPr>
            <p:cNvPr id="72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73" name="Rechthoek 72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74" name="Rechthoek 73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75" name="Rechte verbindingslijn 74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6" name="Rechte verbindingslijn 75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Rechte verbindingslijn 76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Rechte verbindingslijn 77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8" name="Text Box 1"/>
          <p:cNvSpPr txBox="1">
            <a:spLocks noChangeArrowheads="1"/>
          </p:cNvSpPr>
          <p:nvPr/>
        </p:nvSpPr>
        <p:spPr bwMode="auto">
          <a:xfrm>
            <a:off x="4392265" y="902890"/>
            <a:ext cx="794333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FF3300"/>
                </a:solidFill>
              </a:rPr>
              <a:t>♦</a:t>
            </a:r>
            <a:endParaRPr lang="nl-NL" sz="8800" dirty="0" smtClean="0">
              <a:solidFill>
                <a:schemeClr val="tx1"/>
              </a:solidFill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5544849" y="907267"/>
            <a:ext cx="97226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V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6531798" y="907267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7704633" y="2984166"/>
            <a:ext cx="794333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772250" algn="l"/>
                <a:tab pos="1036038" algn="l"/>
                <a:tab pos="1576995" algn="l"/>
                <a:tab pos="2117952" algn="l"/>
                <a:tab pos="2658909" algn="l"/>
                <a:tab pos="3199866" algn="l"/>
                <a:tab pos="3740823" algn="l"/>
                <a:tab pos="4281780" algn="l"/>
                <a:tab pos="4822737" algn="l"/>
                <a:tab pos="5363694" algn="l"/>
                <a:tab pos="5904651" algn="l"/>
                <a:tab pos="6489573" algn="l"/>
                <a:tab pos="6986565" algn="l"/>
                <a:tab pos="7527521" algn="l"/>
                <a:tab pos="8068479" algn="l"/>
                <a:tab pos="8609435" algn="l"/>
                <a:tab pos="9150393" algn="l"/>
                <a:tab pos="9691349" algn="l"/>
                <a:tab pos="10232307" algn="l"/>
                <a:tab pos="10773263" algn="l"/>
                <a:tab pos="10775175" algn="l"/>
                <a:tab pos="11316132" algn="l"/>
                <a:tab pos="11857089" algn="l"/>
                <a:tab pos="12428630" algn="l"/>
                <a:tab pos="12979144" algn="l"/>
                <a:tab pos="12979144" algn="l"/>
                <a:tab pos="12981057" algn="l"/>
              </a:tabLst>
            </a:pPr>
            <a:r>
              <a:rPr lang="nl-NL" sz="8800" dirty="0" smtClean="0">
                <a:solidFill>
                  <a:srgbClr val="FF3300"/>
                </a:solidFill>
              </a:rPr>
              <a:t>♦</a:t>
            </a:r>
            <a:endParaRPr lang="nl-NL" sz="8800" dirty="0">
              <a:solidFill>
                <a:schemeClr val="tx1"/>
              </a:solidFill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8857217" y="2984166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H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9994079" y="298416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6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10944993" y="298416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5" name="Toelichting met afgeronde rechthoek 34"/>
          <p:cNvSpPr/>
          <p:nvPr/>
        </p:nvSpPr>
        <p:spPr bwMode="auto">
          <a:xfrm>
            <a:off x="8941355" y="5436815"/>
            <a:ext cx="4104456" cy="1512000"/>
          </a:xfrm>
          <a:prstGeom prst="wedgeRoundRectCallout">
            <a:avLst>
              <a:gd name="adj1" fmla="val 14076"/>
              <a:gd name="adj2" fmla="val -43838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Als</a:t>
            </a:r>
            <a:r>
              <a:rPr kumimoji="0" lang="nl-NL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 je dekt, blijft er een vork over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7579661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9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8441577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5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4" name="Text Box 1"/>
          <p:cNvSpPr txBox="1">
            <a:spLocks noChangeArrowheads="1"/>
          </p:cNvSpPr>
          <p:nvPr/>
        </p:nvSpPr>
        <p:spPr bwMode="auto">
          <a:xfrm>
            <a:off x="1035391" y="2984166"/>
            <a:ext cx="794333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772250" algn="l"/>
                <a:tab pos="1036038" algn="l"/>
                <a:tab pos="1576995" algn="l"/>
                <a:tab pos="2117952" algn="l"/>
                <a:tab pos="2658909" algn="l"/>
                <a:tab pos="3199866" algn="l"/>
                <a:tab pos="3740823" algn="l"/>
                <a:tab pos="4281780" algn="l"/>
                <a:tab pos="4822737" algn="l"/>
                <a:tab pos="5363694" algn="l"/>
                <a:tab pos="5904651" algn="l"/>
                <a:tab pos="6489573" algn="l"/>
                <a:tab pos="6986565" algn="l"/>
                <a:tab pos="7527521" algn="l"/>
                <a:tab pos="8068479" algn="l"/>
                <a:tab pos="8609435" algn="l"/>
                <a:tab pos="9150393" algn="l"/>
                <a:tab pos="9691349" algn="l"/>
                <a:tab pos="10232307" algn="l"/>
                <a:tab pos="10773263" algn="l"/>
                <a:tab pos="10775175" algn="l"/>
                <a:tab pos="11316132" algn="l"/>
                <a:tab pos="11857089" algn="l"/>
                <a:tab pos="12428630" algn="l"/>
                <a:tab pos="12979144" algn="l"/>
                <a:tab pos="12979144" algn="l"/>
                <a:tab pos="12981057" algn="l"/>
              </a:tabLst>
            </a:pPr>
            <a:r>
              <a:rPr lang="nl-NL" sz="8800" dirty="0" smtClean="0">
                <a:solidFill>
                  <a:srgbClr val="FF3300"/>
                </a:solidFill>
              </a:rPr>
              <a:t>♦</a:t>
            </a:r>
            <a:endParaRPr lang="nl-NL" sz="8800" dirty="0">
              <a:solidFill>
                <a:schemeClr val="tx1"/>
              </a:solidFill>
            </a:endParaRPr>
          </a:p>
        </p:txBody>
      </p:sp>
      <p:sp>
        <p:nvSpPr>
          <p:cNvPr id="45" name="Text Box 5"/>
          <p:cNvSpPr txBox="1">
            <a:spLocks noChangeArrowheads="1"/>
          </p:cNvSpPr>
          <p:nvPr/>
        </p:nvSpPr>
        <p:spPr bwMode="auto">
          <a:xfrm>
            <a:off x="2187975" y="2984166"/>
            <a:ext cx="90814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T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3148989" y="298416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8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4049089" y="298416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4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8" name="Text Box 1"/>
          <p:cNvSpPr txBox="1">
            <a:spLocks noChangeArrowheads="1"/>
          </p:cNvSpPr>
          <p:nvPr/>
        </p:nvSpPr>
        <p:spPr bwMode="auto">
          <a:xfrm>
            <a:off x="4392265" y="5120921"/>
            <a:ext cx="794333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772250" algn="l"/>
                <a:tab pos="1036038" algn="l"/>
                <a:tab pos="1576995" algn="l"/>
                <a:tab pos="2117952" algn="l"/>
                <a:tab pos="2658909" algn="l"/>
                <a:tab pos="3199866" algn="l"/>
                <a:tab pos="3740823" algn="l"/>
                <a:tab pos="4281780" algn="l"/>
                <a:tab pos="4822737" algn="l"/>
                <a:tab pos="5363694" algn="l"/>
                <a:tab pos="5904651" algn="l"/>
                <a:tab pos="6489573" algn="l"/>
                <a:tab pos="6986565" algn="l"/>
                <a:tab pos="7527521" algn="l"/>
                <a:tab pos="8068479" algn="l"/>
                <a:tab pos="8609435" algn="l"/>
                <a:tab pos="9150393" algn="l"/>
                <a:tab pos="9691349" algn="l"/>
                <a:tab pos="10232307" algn="l"/>
                <a:tab pos="10773263" algn="l"/>
                <a:tab pos="10775175" algn="l"/>
                <a:tab pos="11316132" algn="l"/>
                <a:tab pos="11857089" algn="l"/>
                <a:tab pos="12428630" algn="l"/>
                <a:tab pos="12979144" algn="l"/>
                <a:tab pos="12979144" algn="l"/>
                <a:tab pos="12981057" algn="l"/>
              </a:tabLst>
            </a:pPr>
            <a:r>
              <a:rPr lang="nl-NL" sz="8800" dirty="0" smtClean="0">
                <a:solidFill>
                  <a:srgbClr val="FF3300"/>
                </a:solidFill>
              </a:rPr>
              <a:t>♦</a:t>
            </a:r>
            <a:endParaRPr lang="nl-NL" sz="8800" dirty="0">
              <a:solidFill>
                <a:schemeClr val="tx1"/>
              </a:solidFill>
            </a:endParaRPr>
          </a:p>
        </p:txBody>
      </p:sp>
      <p:sp>
        <p:nvSpPr>
          <p:cNvPr id="49" name="Text Box 5"/>
          <p:cNvSpPr txBox="1">
            <a:spLocks noChangeArrowheads="1"/>
          </p:cNvSpPr>
          <p:nvPr/>
        </p:nvSpPr>
        <p:spPr bwMode="auto">
          <a:xfrm>
            <a:off x="5544849" y="5120921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0" name="Text Box 5"/>
          <p:cNvSpPr txBox="1">
            <a:spLocks noChangeArrowheads="1"/>
          </p:cNvSpPr>
          <p:nvPr/>
        </p:nvSpPr>
        <p:spPr bwMode="auto">
          <a:xfrm>
            <a:off x="6609703" y="5120921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7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1" name="Text Box 5"/>
          <p:cNvSpPr txBox="1">
            <a:spLocks noChangeArrowheads="1"/>
          </p:cNvSpPr>
          <p:nvPr/>
        </p:nvSpPr>
        <p:spPr bwMode="auto">
          <a:xfrm>
            <a:off x="7488609" y="5120921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3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2" name="Toelichting met afgeronde rechthoek 51"/>
          <p:cNvSpPr/>
          <p:nvPr/>
        </p:nvSpPr>
        <p:spPr bwMode="auto">
          <a:xfrm>
            <a:off x="10296921" y="1260351"/>
            <a:ext cx="2736000" cy="792000"/>
          </a:xfrm>
          <a:prstGeom prst="wedgeRoundRectCallout">
            <a:avLst>
              <a:gd name="adj1" fmla="val -48099"/>
              <a:gd name="adj2" fmla="val 125038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Dekken?</a:t>
            </a:r>
          </a:p>
        </p:txBody>
      </p:sp>
      <p:sp>
        <p:nvSpPr>
          <p:cNvPr id="30" name="AutoShape 14"/>
          <p:cNvSpPr>
            <a:spLocks noChangeArrowheads="1"/>
          </p:cNvSpPr>
          <p:nvPr/>
        </p:nvSpPr>
        <p:spPr bwMode="auto">
          <a:xfrm>
            <a:off x="11449049" y="396255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chemeClr val="tx1"/>
                </a:solidFill>
              </a:rPr>
              <a:t>3SA</a:t>
            </a:r>
            <a:endParaRPr lang="nl-NL" sz="4800" dirty="0">
              <a:solidFill>
                <a:schemeClr val="tx1"/>
              </a:solidFill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6" dur="indefinite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mph" presetSubtype="0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0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8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mph" presetSubtype="0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4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67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8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2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7" grpId="0"/>
      <p:bldP spid="20" grpId="0"/>
      <p:bldP spid="35" grpId="0" animBg="1"/>
      <p:bldP spid="35" grpId="1" animBg="1"/>
      <p:bldP spid="33" grpId="0"/>
      <p:bldP spid="44" grpId="0"/>
      <p:bldP spid="45" grpId="0"/>
      <p:bldP spid="46" grpId="0"/>
      <p:bldP spid="46" grpId="1"/>
      <p:bldP spid="47" grpId="0"/>
      <p:bldP spid="47" grpId="1"/>
      <p:bldP spid="48" grpId="0"/>
      <p:bldP spid="49" grpId="0"/>
      <p:bldP spid="49" grpId="1"/>
      <p:bldP spid="50" grpId="0"/>
      <p:bldP spid="51" grpId="0"/>
      <p:bldP spid="51" grpId="1"/>
      <p:bldP spid="52" grpId="0" animBg="1"/>
      <p:bldP spid="52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5"/>
          <p:cNvGrpSpPr/>
          <p:nvPr/>
        </p:nvGrpSpPr>
        <p:grpSpPr>
          <a:xfrm>
            <a:off x="5688408" y="2772518"/>
            <a:ext cx="1598400" cy="1980000"/>
            <a:chOff x="2779859" y="3996655"/>
            <a:chExt cx="1569569" cy="1944215"/>
          </a:xfrm>
        </p:grpSpPr>
        <p:sp>
          <p:nvSpPr>
            <p:cNvPr id="72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73" name="Rechthoek 72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74" name="Rechthoek 73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75" name="Rechte verbindingslijn 74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6" name="Rechte verbindingslijn 75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Rechte verbindingslijn 76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Rechte verbindingslijn 77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8" name="Text Box 1"/>
          <p:cNvSpPr txBox="1">
            <a:spLocks noChangeArrowheads="1"/>
          </p:cNvSpPr>
          <p:nvPr/>
        </p:nvSpPr>
        <p:spPr bwMode="auto">
          <a:xfrm>
            <a:off x="4392265" y="902890"/>
            <a:ext cx="794333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FF3300"/>
                </a:solidFill>
              </a:rPr>
              <a:t>♦</a:t>
            </a:r>
            <a:endParaRPr lang="nl-NL" sz="8800" dirty="0" smtClean="0">
              <a:solidFill>
                <a:schemeClr val="tx1"/>
              </a:solidFill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5544849" y="907267"/>
            <a:ext cx="97226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V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6531798" y="907267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7704633" y="2984166"/>
            <a:ext cx="794333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772250" algn="l"/>
                <a:tab pos="1036038" algn="l"/>
                <a:tab pos="1576995" algn="l"/>
                <a:tab pos="2117952" algn="l"/>
                <a:tab pos="2658909" algn="l"/>
                <a:tab pos="3199866" algn="l"/>
                <a:tab pos="3740823" algn="l"/>
                <a:tab pos="4281780" algn="l"/>
                <a:tab pos="4822737" algn="l"/>
                <a:tab pos="5363694" algn="l"/>
                <a:tab pos="5904651" algn="l"/>
                <a:tab pos="6489573" algn="l"/>
                <a:tab pos="6986565" algn="l"/>
                <a:tab pos="7527521" algn="l"/>
                <a:tab pos="8068479" algn="l"/>
                <a:tab pos="8609435" algn="l"/>
                <a:tab pos="9150393" algn="l"/>
                <a:tab pos="9691349" algn="l"/>
                <a:tab pos="10232307" algn="l"/>
                <a:tab pos="10773263" algn="l"/>
                <a:tab pos="10775175" algn="l"/>
                <a:tab pos="11316132" algn="l"/>
                <a:tab pos="11857089" algn="l"/>
                <a:tab pos="12428630" algn="l"/>
                <a:tab pos="12979144" algn="l"/>
                <a:tab pos="12979144" algn="l"/>
                <a:tab pos="12981057" algn="l"/>
              </a:tabLst>
            </a:pPr>
            <a:r>
              <a:rPr lang="nl-NL" sz="8800" dirty="0" smtClean="0">
                <a:solidFill>
                  <a:srgbClr val="FF3300"/>
                </a:solidFill>
              </a:rPr>
              <a:t>♦</a:t>
            </a:r>
            <a:endParaRPr lang="nl-NL" sz="8800" dirty="0">
              <a:solidFill>
                <a:schemeClr val="tx1"/>
              </a:solidFill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8857217" y="2984166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H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9994079" y="298416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6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10944993" y="298416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5" name="Toelichting met afgeronde rechthoek 34"/>
          <p:cNvSpPr/>
          <p:nvPr/>
        </p:nvSpPr>
        <p:spPr bwMode="auto">
          <a:xfrm>
            <a:off x="8941355" y="5436815"/>
            <a:ext cx="4104456" cy="1512000"/>
          </a:xfrm>
          <a:prstGeom prst="wedgeRoundRectCallout">
            <a:avLst>
              <a:gd name="adj1" fmla="val 14076"/>
              <a:gd name="adj2" fmla="val -43838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De laatste van de serie wel</a:t>
            </a:r>
            <a:r>
              <a:rPr kumimoji="0" lang="nl-NL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 dekken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69" name="Toelichting met afgeronde rechthoek 68"/>
          <p:cNvSpPr/>
          <p:nvPr/>
        </p:nvSpPr>
        <p:spPr bwMode="auto">
          <a:xfrm>
            <a:off x="287809" y="612279"/>
            <a:ext cx="3600400" cy="2016000"/>
          </a:xfrm>
          <a:prstGeom prst="wedgeRoundRectCallout">
            <a:avLst>
              <a:gd name="adj1" fmla="val 96440"/>
              <a:gd name="adj2" fmla="val 1385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Een honneur van een serie niet dekken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7579661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9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8441577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5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4" name="Text Box 1"/>
          <p:cNvSpPr txBox="1">
            <a:spLocks noChangeArrowheads="1"/>
          </p:cNvSpPr>
          <p:nvPr/>
        </p:nvSpPr>
        <p:spPr bwMode="auto">
          <a:xfrm>
            <a:off x="1035391" y="2984166"/>
            <a:ext cx="794333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772250" algn="l"/>
                <a:tab pos="1036038" algn="l"/>
                <a:tab pos="1576995" algn="l"/>
                <a:tab pos="2117952" algn="l"/>
                <a:tab pos="2658909" algn="l"/>
                <a:tab pos="3199866" algn="l"/>
                <a:tab pos="3740823" algn="l"/>
                <a:tab pos="4281780" algn="l"/>
                <a:tab pos="4822737" algn="l"/>
                <a:tab pos="5363694" algn="l"/>
                <a:tab pos="5904651" algn="l"/>
                <a:tab pos="6489573" algn="l"/>
                <a:tab pos="6986565" algn="l"/>
                <a:tab pos="7527521" algn="l"/>
                <a:tab pos="8068479" algn="l"/>
                <a:tab pos="8609435" algn="l"/>
                <a:tab pos="9150393" algn="l"/>
                <a:tab pos="9691349" algn="l"/>
                <a:tab pos="10232307" algn="l"/>
                <a:tab pos="10773263" algn="l"/>
                <a:tab pos="10775175" algn="l"/>
                <a:tab pos="11316132" algn="l"/>
                <a:tab pos="11857089" algn="l"/>
                <a:tab pos="12428630" algn="l"/>
                <a:tab pos="12979144" algn="l"/>
                <a:tab pos="12979144" algn="l"/>
                <a:tab pos="12981057" algn="l"/>
              </a:tabLst>
            </a:pPr>
            <a:r>
              <a:rPr lang="nl-NL" sz="8800" dirty="0" smtClean="0">
                <a:solidFill>
                  <a:srgbClr val="FF3300"/>
                </a:solidFill>
              </a:rPr>
              <a:t>♦</a:t>
            </a:r>
            <a:endParaRPr lang="nl-NL" sz="8800" dirty="0">
              <a:solidFill>
                <a:schemeClr val="tx1"/>
              </a:solidFill>
            </a:endParaRPr>
          </a:p>
        </p:txBody>
      </p:sp>
      <p:sp>
        <p:nvSpPr>
          <p:cNvPr id="45" name="Text Box 5"/>
          <p:cNvSpPr txBox="1">
            <a:spLocks noChangeArrowheads="1"/>
          </p:cNvSpPr>
          <p:nvPr/>
        </p:nvSpPr>
        <p:spPr bwMode="auto">
          <a:xfrm>
            <a:off x="2187975" y="2984166"/>
            <a:ext cx="90814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T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3148989" y="298416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8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4049089" y="298416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4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8" name="Text Box 1"/>
          <p:cNvSpPr txBox="1">
            <a:spLocks noChangeArrowheads="1"/>
          </p:cNvSpPr>
          <p:nvPr/>
        </p:nvSpPr>
        <p:spPr bwMode="auto">
          <a:xfrm>
            <a:off x="4392265" y="5120921"/>
            <a:ext cx="794333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772250" algn="l"/>
                <a:tab pos="1036038" algn="l"/>
                <a:tab pos="1576995" algn="l"/>
                <a:tab pos="2117952" algn="l"/>
                <a:tab pos="2658909" algn="l"/>
                <a:tab pos="3199866" algn="l"/>
                <a:tab pos="3740823" algn="l"/>
                <a:tab pos="4281780" algn="l"/>
                <a:tab pos="4822737" algn="l"/>
                <a:tab pos="5363694" algn="l"/>
                <a:tab pos="5904651" algn="l"/>
                <a:tab pos="6489573" algn="l"/>
                <a:tab pos="6986565" algn="l"/>
                <a:tab pos="7527521" algn="l"/>
                <a:tab pos="8068479" algn="l"/>
                <a:tab pos="8609435" algn="l"/>
                <a:tab pos="9150393" algn="l"/>
                <a:tab pos="9691349" algn="l"/>
                <a:tab pos="10232307" algn="l"/>
                <a:tab pos="10773263" algn="l"/>
                <a:tab pos="10775175" algn="l"/>
                <a:tab pos="11316132" algn="l"/>
                <a:tab pos="11857089" algn="l"/>
                <a:tab pos="12428630" algn="l"/>
                <a:tab pos="12979144" algn="l"/>
                <a:tab pos="12979144" algn="l"/>
                <a:tab pos="12981057" algn="l"/>
              </a:tabLst>
            </a:pPr>
            <a:r>
              <a:rPr lang="nl-NL" sz="8800" dirty="0" smtClean="0">
                <a:solidFill>
                  <a:srgbClr val="FF3300"/>
                </a:solidFill>
              </a:rPr>
              <a:t>♦</a:t>
            </a:r>
            <a:endParaRPr lang="nl-NL" sz="8800" dirty="0">
              <a:solidFill>
                <a:schemeClr val="tx1"/>
              </a:solidFill>
            </a:endParaRPr>
          </a:p>
        </p:txBody>
      </p:sp>
      <p:sp>
        <p:nvSpPr>
          <p:cNvPr id="49" name="Text Box 5"/>
          <p:cNvSpPr txBox="1">
            <a:spLocks noChangeArrowheads="1"/>
          </p:cNvSpPr>
          <p:nvPr/>
        </p:nvSpPr>
        <p:spPr bwMode="auto">
          <a:xfrm>
            <a:off x="5544849" y="5120921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0" name="Text Box 5"/>
          <p:cNvSpPr txBox="1">
            <a:spLocks noChangeArrowheads="1"/>
          </p:cNvSpPr>
          <p:nvPr/>
        </p:nvSpPr>
        <p:spPr bwMode="auto">
          <a:xfrm>
            <a:off x="6609703" y="5120921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7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1" name="Text Box 5"/>
          <p:cNvSpPr txBox="1">
            <a:spLocks noChangeArrowheads="1"/>
          </p:cNvSpPr>
          <p:nvPr/>
        </p:nvSpPr>
        <p:spPr bwMode="auto">
          <a:xfrm>
            <a:off x="7488609" y="5120921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3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0" name="AutoShape 14"/>
          <p:cNvSpPr>
            <a:spLocks noChangeArrowheads="1"/>
          </p:cNvSpPr>
          <p:nvPr/>
        </p:nvSpPr>
        <p:spPr bwMode="auto">
          <a:xfrm>
            <a:off x="11449049" y="396255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chemeClr val="tx1"/>
                </a:solidFill>
              </a:rPr>
              <a:t>3SA</a:t>
            </a:r>
            <a:endParaRPr lang="nl-NL" sz="4800" dirty="0">
              <a:solidFill>
                <a:schemeClr val="tx1"/>
              </a:solidFill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2" dur="indefinite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6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4" grpId="0"/>
      <p:bldP spid="17" grpId="0"/>
      <p:bldP spid="20" grpId="0"/>
      <p:bldP spid="35" grpId="0" animBg="1"/>
      <p:bldP spid="35" grpId="1" animBg="1"/>
      <p:bldP spid="69" grpId="0" animBg="1"/>
      <p:bldP spid="46" grpId="0"/>
      <p:bldP spid="47" grpId="0"/>
      <p:bldP spid="49" grpId="0"/>
      <p:bldP spid="5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5"/>
          <p:cNvGrpSpPr/>
          <p:nvPr/>
        </p:nvGrpSpPr>
        <p:grpSpPr>
          <a:xfrm>
            <a:off x="5688408" y="2772518"/>
            <a:ext cx="1598400" cy="1980000"/>
            <a:chOff x="2779859" y="3996655"/>
            <a:chExt cx="1569569" cy="1944215"/>
          </a:xfrm>
        </p:grpSpPr>
        <p:sp>
          <p:nvSpPr>
            <p:cNvPr id="72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73" name="Rechthoek 72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74" name="Rechthoek 73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75" name="Rechte verbindingslijn 74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6" name="Rechte verbindingslijn 75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Rechte verbindingslijn 76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Rechte verbindingslijn 77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8" name="Text Box 1"/>
          <p:cNvSpPr txBox="1">
            <a:spLocks noChangeArrowheads="1"/>
          </p:cNvSpPr>
          <p:nvPr/>
        </p:nvSpPr>
        <p:spPr bwMode="auto">
          <a:xfrm>
            <a:off x="4392265" y="902890"/>
            <a:ext cx="794333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FF3300"/>
                </a:solidFill>
              </a:rPr>
              <a:t>♦</a:t>
            </a:r>
            <a:endParaRPr lang="nl-NL" sz="8800" dirty="0" smtClean="0">
              <a:solidFill>
                <a:schemeClr val="tx1"/>
              </a:solidFill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5544849" y="907267"/>
            <a:ext cx="97226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V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6531798" y="907267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7704633" y="2984166"/>
            <a:ext cx="794333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772250" algn="l"/>
                <a:tab pos="1036038" algn="l"/>
                <a:tab pos="1576995" algn="l"/>
                <a:tab pos="2117952" algn="l"/>
                <a:tab pos="2658909" algn="l"/>
                <a:tab pos="3199866" algn="l"/>
                <a:tab pos="3740823" algn="l"/>
                <a:tab pos="4281780" algn="l"/>
                <a:tab pos="4822737" algn="l"/>
                <a:tab pos="5363694" algn="l"/>
                <a:tab pos="5904651" algn="l"/>
                <a:tab pos="6489573" algn="l"/>
                <a:tab pos="6986565" algn="l"/>
                <a:tab pos="7527521" algn="l"/>
                <a:tab pos="8068479" algn="l"/>
                <a:tab pos="8609435" algn="l"/>
                <a:tab pos="9150393" algn="l"/>
                <a:tab pos="9691349" algn="l"/>
                <a:tab pos="10232307" algn="l"/>
                <a:tab pos="10773263" algn="l"/>
                <a:tab pos="10775175" algn="l"/>
                <a:tab pos="11316132" algn="l"/>
                <a:tab pos="11857089" algn="l"/>
                <a:tab pos="12428630" algn="l"/>
                <a:tab pos="12979144" algn="l"/>
                <a:tab pos="12979144" algn="l"/>
                <a:tab pos="12981057" algn="l"/>
              </a:tabLst>
            </a:pPr>
            <a:r>
              <a:rPr lang="nl-NL" sz="8800" dirty="0" smtClean="0">
                <a:solidFill>
                  <a:srgbClr val="FF3300"/>
                </a:solidFill>
              </a:rPr>
              <a:t>♦</a:t>
            </a:r>
            <a:endParaRPr lang="nl-NL" sz="8800" dirty="0">
              <a:solidFill>
                <a:schemeClr val="tx1"/>
              </a:solidFill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8857217" y="2984166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H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9994079" y="298416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3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7579661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6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8441577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4" name="Text Box 1"/>
          <p:cNvSpPr txBox="1">
            <a:spLocks noChangeArrowheads="1"/>
          </p:cNvSpPr>
          <p:nvPr/>
        </p:nvSpPr>
        <p:spPr bwMode="auto">
          <a:xfrm>
            <a:off x="1035391" y="2984166"/>
            <a:ext cx="794333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772250" algn="l"/>
                <a:tab pos="1036038" algn="l"/>
                <a:tab pos="1576995" algn="l"/>
                <a:tab pos="2117952" algn="l"/>
                <a:tab pos="2658909" algn="l"/>
                <a:tab pos="3199866" algn="l"/>
                <a:tab pos="3740823" algn="l"/>
                <a:tab pos="4281780" algn="l"/>
                <a:tab pos="4822737" algn="l"/>
                <a:tab pos="5363694" algn="l"/>
                <a:tab pos="5904651" algn="l"/>
                <a:tab pos="6489573" algn="l"/>
                <a:tab pos="6986565" algn="l"/>
                <a:tab pos="7527521" algn="l"/>
                <a:tab pos="8068479" algn="l"/>
                <a:tab pos="8609435" algn="l"/>
                <a:tab pos="9150393" algn="l"/>
                <a:tab pos="9691349" algn="l"/>
                <a:tab pos="10232307" algn="l"/>
                <a:tab pos="10773263" algn="l"/>
                <a:tab pos="10775175" algn="l"/>
                <a:tab pos="11316132" algn="l"/>
                <a:tab pos="11857089" algn="l"/>
                <a:tab pos="12428630" algn="l"/>
                <a:tab pos="12979144" algn="l"/>
                <a:tab pos="12979144" algn="l"/>
                <a:tab pos="12981057" algn="l"/>
              </a:tabLst>
            </a:pPr>
            <a:r>
              <a:rPr lang="nl-NL" sz="8800" dirty="0" smtClean="0">
                <a:solidFill>
                  <a:srgbClr val="FF3300"/>
                </a:solidFill>
              </a:rPr>
              <a:t>♦</a:t>
            </a:r>
            <a:endParaRPr lang="nl-NL" sz="8800" dirty="0">
              <a:solidFill>
                <a:schemeClr val="tx1"/>
              </a:solidFill>
            </a:endParaRPr>
          </a:p>
        </p:txBody>
      </p:sp>
      <p:sp>
        <p:nvSpPr>
          <p:cNvPr id="45" name="Text Box 5"/>
          <p:cNvSpPr txBox="1">
            <a:spLocks noChangeArrowheads="1"/>
          </p:cNvSpPr>
          <p:nvPr/>
        </p:nvSpPr>
        <p:spPr bwMode="auto">
          <a:xfrm>
            <a:off x="2187975" y="2984166"/>
            <a:ext cx="90814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T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3148989" y="298416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8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4049089" y="298416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4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8" name="Text Box 1"/>
          <p:cNvSpPr txBox="1">
            <a:spLocks noChangeArrowheads="1"/>
          </p:cNvSpPr>
          <p:nvPr/>
        </p:nvSpPr>
        <p:spPr bwMode="auto">
          <a:xfrm>
            <a:off x="4392265" y="5120921"/>
            <a:ext cx="794333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772250" algn="l"/>
                <a:tab pos="1036038" algn="l"/>
                <a:tab pos="1576995" algn="l"/>
                <a:tab pos="2117952" algn="l"/>
                <a:tab pos="2658909" algn="l"/>
                <a:tab pos="3199866" algn="l"/>
                <a:tab pos="3740823" algn="l"/>
                <a:tab pos="4281780" algn="l"/>
                <a:tab pos="4822737" algn="l"/>
                <a:tab pos="5363694" algn="l"/>
                <a:tab pos="5904651" algn="l"/>
                <a:tab pos="6489573" algn="l"/>
                <a:tab pos="6986565" algn="l"/>
                <a:tab pos="7527521" algn="l"/>
                <a:tab pos="8068479" algn="l"/>
                <a:tab pos="8609435" algn="l"/>
                <a:tab pos="9150393" algn="l"/>
                <a:tab pos="9691349" algn="l"/>
                <a:tab pos="10232307" algn="l"/>
                <a:tab pos="10773263" algn="l"/>
                <a:tab pos="10775175" algn="l"/>
                <a:tab pos="11316132" algn="l"/>
                <a:tab pos="11857089" algn="l"/>
                <a:tab pos="12428630" algn="l"/>
                <a:tab pos="12979144" algn="l"/>
                <a:tab pos="12979144" algn="l"/>
                <a:tab pos="12981057" algn="l"/>
              </a:tabLst>
            </a:pPr>
            <a:r>
              <a:rPr lang="nl-NL" sz="8800" dirty="0" smtClean="0">
                <a:solidFill>
                  <a:srgbClr val="FF3300"/>
                </a:solidFill>
              </a:rPr>
              <a:t>♦</a:t>
            </a:r>
            <a:endParaRPr lang="nl-NL" sz="8800" dirty="0">
              <a:solidFill>
                <a:schemeClr val="tx1"/>
              </a:solidFill>
            </a:endParaRPr>
          </a:p>
        </p:txBody>
      </p:sp>
      <p:sp>
        <p:nvSpPr>
          <p:cNvPr id="49" name="Text Box 5"/>
          <p:cNvSpPr txBox="1">
            <a:spLocks noChangeArrowheads="1"/>
          </p:cNvSpPr>
          <p:nvPr/>
        </p:nvSpPr>
        <p:spPr bwMode="auto">
          <a:xfrm>
            <a:off x="5544849" y="5120921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0" name="Text Box 5"/>
          <p:cNvSpPr txBox="1">
            <a:spLocks noChangeArrowheads="1"/>
          </p:cNvSpPr>
          <p:nvPr/>
        </p:nvSpPr>
        <p:spPr bwMode="auto">
          <a:xfrm>
            <a:off x="6652772" y="5120921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9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1" name="Text Box 5"/>
          <p:cNvSpPr txBox="1">
            <a:spLocks noChangeArrowheads="1"/>
          </p:cNvSpPr>
          <p:nvPr/>
        </p:nvSpPr>
        <p:spPr bwMode="auto">
          <a:xfrm>
            <a:off x="7574747" y="5120921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7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2" name="Toelichting met afgeronde rechthoek 51"/>
          <p:cNvSpPr/>
          <p:nvPr/>
        </p:nvSpPr>
        <p:spPr bwMode="auto">
          <a:xfrm>
            <a:off x="9720857" y="1260351"/>
            <a:ext cx="3384376" cy="1440000"/>
          </a:xfrm>
          <a:prstGeom prst="wedgeRoundRectCallout">
            <a:avLst>
              <a:gd name="adj1" fmla="val -114032"/>
              <a:gd name="adj2" fmla="val 1656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Serie, dus </a:t>
            </a:r>
            <a:r>
              <a:rPr kumimoji="0" lang="nl-NL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 niet dekken?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8496721" y="514878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5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5" name="Toelichting met afgeronde rechthoek 34"/>
          <p:cNvSpPr/>
          <p:nvPr/>
        </p:nvSpPr>
        <p:spPr bwMode="auto">
          <a:xfrm>
            <a:off x="3888209" y="5076775"/>
            <a:ext cx="6840760" cy="1512000"/>
          </a:xfrm>
          <a:prstGeom prst="wedgeRoundRectCallout">
            <a:avLst>
              <a:gd name="adj1" fmla="val 14076"/>
              <a:gd name="adj2" fmla="val -43838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A</a:t>
            </a: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ls de leider daarna klein speelt vangt je H ‘lucht’</a:t>
            </a:r>
          </a:p>
        </p:txBody>
      </p:sp>
      <p:sp>
        <p:nvSpPr>
          <p:cNvPr id="31" name="AutoShape 14"/>
          <p:cNvSpPr>
            <a:spLocks noChangeArrowheads="1"/>
          </p:cNvSpPr>
          <p:nvPr/>
        </p:nvSpPr>
        <p:spPr bwMode="auto">
          <a:xfrm>
            <a:off x="11449049" y="396255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chemeClr val="tx1"/>
                </a:solidFill>
              </a:rPr>
              <a:t>3SA</a:t>
            </a:r>
            <a:endParaRPr lang="nl-NL" sz="4800" dirty="0">
              <a:solidFill>
                <a:schemeClr val="tx1"/>
              </a:solidFill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9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mph" presetSubtype="0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3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2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67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8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9" presetClass="emph" presetSubtype="0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2" dur="indefinite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9" presetClass="emph" presetSubtype="0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75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6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7" grpId="0"/>
      <p:bldP spid="19" grpId="0"/>
      <p:bldP spid="36" grpId="0"/>
      <p:bldP spid="44" grpId="0"/>
      <p:bldP spid="45" grpId="0"/>
      <p:bldP spid="46" grpId="0"/>
      <p:bldP spid="46" grpId="1"/>
      <p:bldP spid="47" grpId="0"/>
      <p:bldP spid="47" grpId="1"/>
      <p:bldP spid="48" grpId="0"/>
      <p:bldP spid="49" grpId="0"/>
      <p:bldP spid="49" grpId="1"/>
      <p:bldP spid="50" grpId="0"/>
      <p:bldP spid="51" grpId="0"/>
      <p:bldP spid="52" grpId="0" animBg="1"/>
      <p:bldP spid="52" grpId="1" animBg="1"/>
      <p:bldP spid="30" grpId="0"/>
      <p:bldP spid="30" grpId="1"/>
      <p:bldP spid="35" grpId="0" animBg="1"/>
      <p:bldP spid="35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5"/>
          <p:cNvGrpSpPr/>
          <p:nvPr/>
        </p:nvGrpSpPr>
        <p:grpSpPr>
          <a:xfrm>
            <a:off x="5688408" y="2772518"/>
            <a:ext cx="1598400" cy="1980000"/>
            <a:chOff x="2779859" y="3996655"/>
            <a:chExt cx="1569569" cy="1944215"/>
          </a:xfrm>
        </p:grpSpPr>
        <p:sp>
          <p:nvSpPr>
            <p:cNvPr id="72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73" name="Rechthoek 72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74" name="Rechthoek 73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75" name="Rechte verbindingslijn 74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6" name="Rechte verbindingslijn 75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Rechte verbindingslijn 76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Rechte verbindingslijn 77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8" name="Text Box 1"/>
          <p:cNvSpPr txBox="1">
            <a:spLocks noChangeArrowheads="1"/>
          </p:cNvSpPr>
          <p:nvPr/>
        </p:nvSpPr>
        <p:spPr bwMode="auto">
          <a:xfrm>
            <a:off x="4392265" y="902890"/>
            <a:ext cx="794333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FF3300"/>
                </a:solidFill>
              </a:rPr>
              <a:t>♦</a:t>
            </a:r>
            <a:endParaRPr lang="nl-NL" sz="8800" dirty="0" smtClean="0">
              <a:solidFill>
                <a:schemeClr val="tx1"/>
              </a:solidFill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5544849" y="907267"/>
            <a:ext cx="97226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V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6531798" y="907267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7704633" y="2984166"/>
            <a:ext cx="794333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772250" algn="l"/>
                <a:tab pos="1036038" algn="l"/>
                <a:tab pos="1576995" algn="l"/>
                <a:tab pos="2117952" algn="l"/>
                <a:tab pos="2658909" algn="l"/>
                <a:tab pos="3199866" algn="l"/>
                <a:tab pos="3740823" algn="l"/>
                <a:tab pos="4281780" algn="l"/>
                <a:tab pos="4822737" algn="l"/>
                <a:tab pos="5363694" algn="l"/>
                <a:tab pos="5904651" algn="l"/>
                <a:tab pos="6489573" algn="l"/>
                <a:tab pos="6986565" algn="l"/>
                <a:tab pos="7527521" algn="l"/>
                <a:tab pos="8068479" algn="l"/>
                <a:tab pos="8609435" algn="l"/>
                <a:tab pos="9150393" algn="l"/>
                <a:tab pos="9691349" algn="l"/>
                <a:tab pos="10232307" algn="l"/>
                <a:tab pos="10773263" algn="l"/>
                <a:tab pos="10775175" algn="l"/>
                <a:tab pos="11316132" algn="l"/>
                <a:tab pos="11857089" algn="l"/>
                <a:tab pos="12428630" algn="l"/>
                <a:tab pos="12979144" algn="l"/>
                <a:tab pos="12979144" algn="l"/>
                <a:tab pos="12981057" algn="l"/>
              </a:tabLst>
            </a:pPr>
            <a:r>
              <a:rPr lang="nl-NL" sz="8800" dirty="0" smtClean="0">
                <a:solidFill>
                  <a:srgbClr val="FF3300"/>
                </a:solidFill>
              </a:rPr>
              <a:t>♦</a:t>
            </a:r>
            <a:endParaRPr lang="nl-NL" sz="8800" dirty="0">
              <a:solidFill>
                <a:schemeClr val="tx1"/>
              </a:solidFill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8857217" y="2984166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H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9994079" y="298416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3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7579661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6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8441577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4" name="Text Box 1"/>
          <p:cNvSpPr txBox="1">
            <a:spLocks noChangeArrowheads="1"/>
          </p:cNvSpPr>
          <p:nvPr/>
        </p:nvSpPr>
        <p:spPr bwMode="auto">
          <a:xfrm>
            <a:off x="1035391" y="2984166"/>
            <a:ext cx="794333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772250" algn="l"/>
                <a:tab pos="1036038" algn="l"/>
                <a:tab pos="1576995" algn="l"/>
                <a:tab pos="2117952" algn="l"/>
                <a:tab pos="2658909" algn="l"/>
                <a:tab pos="3199866" algn="l"/>
                <a:tab pos="3740823" algn="l"/>
                <a:tab pos="4281780" algn="l"/>
                <a:tab pos="4822737" algn="l"/>
                <a:tab pos="5363694" algn="l"/>
                <a:tab pos="5904651" algn="l"/>
                <a:tab pos="6489573" algn="l"/>
                <a:tab pos="6986565" algn="l"/>
                <a:tab pos="7527521" algn="l"/>
                <a:tab pos="8068479" algn="l"/>
                <a:tab pos="8609435" algn="l"/>
                <a:tab pos="9150393" algn="l"/>
                <a:tab pos="9691349" algn="l"/>
                <a:tab pos="10232307" algn="l"/>
                <a:tab pos="10773263" algn="l"/>
                <a:tab pos="10775175" algn="l"/>
                <a:tab pos="11316132" algn="l"/>
                <a:tab pos="11857089" algn="l"/>
                <a:tab pos="12428630" algn="l"/>
                <a:tab pos="12979144" algn="l"/>
                <a:tab pos="12979144" algn="l"/>
                <a:tab pos="12981057" algn="l"/>
              </a:tabLst>
            </a:pPr>
            <a:r>
              <a:rPr lang="nl-NL" sz="8800" dirty="0" smtClean="0">
                <a:solidFill>
                  <a:srgbClr val="FF3300"/>
                </a:solidFill>
              </a:rPr>
              <a:t>♦</a:t>
            </a:r>
            <a:endParaRPr lang="nl-NL" sz="8800" dirty="0">
              <a:solidFill>
                <a:schemeClr val="tx1"/>
              </a:solidFill>
            </a:endParaRPr>
          </a:p>
        </p:txBody>
      </p:sp>
      <p:sp>
        <p:nvSpPr>
          <p:cNvPr id="45" name="Text Box 5"/>
          <p:cNvSpPr txBox="1">
            <a:spLocks noChangeArrowheads="1"/>
          </p:cNvSpPr>
          <p:nvPr/>
        </p:nvSpPr>
        <p:spPr bwMode="auto">
          <a:xfrm>
            <a:off x="2187975" y="2984166"/>
            <a:ext cx="90814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T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3148989" y="298416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8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4049089" y="298416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4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8" name="Text Box 1"/>
          <p:cNvSpPr txBox="1">
            <a:spLocks noChangeArrowheads="1"/>
          </p:cNvSpPr>
          <p:nvPr/>
        </p:nvSpPr>
        <p:spPr bwMode="auto">
          <a:xfrm>
            <a:off x="4392265" y="5120921"/>
            <a:ext cx="794333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772250" algn="l"/>
                <a:tab pos="1036038" algn="l"/>
                <a:tab pos="1576995" algn="l"/>
                <a:tab pos="2117952" algn="l"/>
                <a:tab pos="2658909" algn="l"/>
                <a:tab pos="3199866" algn="l"/>
                <a:tab pos="3740823" algn="l"/>
                <a:tab pos="4281780" algn="l"/>
                <a:tab pos="4822737" algn="l"/>
                <a:tab pos="5363694" algn="l"/>
                <a:tab pos="5904651" algn="l"/>
                <a:tab pos="6489573" algn="l"/>
                <a:tab pos="6986565" algn="l"/>
                <a:tab pos="7527521" algn="l"/>
                <a:tab pos="8068479" algn="l"/>
                <a:tab pos="8609435" algn="l"/>
                <a:tab pos="9150393" algn="l"/>
                <a:tab pos="9691349" algn="l"/>
                <a:tab pos="10232307" algn="l"/>
                <a:tab pos="10773263" algn="l"/>
                <a:tab pos="10775175" algn="l"/>
                <a:tab pos="11316132" algn="l"/>
                <a:tab pos="11857089" algn="l"/>
                <a:tab pos="12428630" algn="l"/>
                <a:tab pos="12979144" algn="l"/>
                <a:tab pos="12979144" algn="l"/>
                <a:tab pos="12981057" algn="l"/>
              </a:tabLst>
            </a:pPr>
            <a:r>
              <a:rPr lang="nl-NL" sz="8800" dirty="0" smtClean="0">
                <a:solidFill>
                  <a:srgbClr val="FF3300"/>
                </a:solidFill>
              </a:rPr>
              <a:t>♦</a:t>
            </a:r>
            <a:endParaRPr lang="nl-NL" sz="8800" dirty="0">
              <a:solidFill>
                <a:schemeClr val="tx1"/>
              </a:solidFill>
            </a:endParaRPr>
          </a:p>
        </p:txBody>
      </p:sp>
      <p:sp>
        <p:nvSpPr>
          <p:cNvPr id="49" name="Text Box 5"/>
          <p:cNvSpPr txBox="1">
            <a:spLocks noChangeArrowheads="1"/>
          </p:cNvSpPr>
          <p:nvPr/>
        </p:nvSpPr>
        <p:spPr bwMode="auto">
          <a:xfrm>
            <a:off x="5544849" y="5120921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0" name="Text Box 5"/>
          <p:cNvSpPr txBox="1">
            <a:spLocks noChangeArrowheads="1"/>
          </p:cNvSpPr>
          <p:nvPr/>
        </p:nvSpPr>
        <p:spPr bwMode="auto">
          <a:xfrm>
            <a:off x="6652772" y="5120921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9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1" name="Text Box 5"/>
          <p:cNvSpPr txBox="1">
            <a:spLocks noChangeArrowheads="1"/>
          </p:cNvSpPr>
          <p:nvPr/>
        </p:nvSpPr>
        <p:spPr bwMode="auto">
          <a:xfrm>
            <a:off x="7574747" y="5120921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7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8496721" y="514878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5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5" name="Toelichting met afgeronde rechthoek 34"/>
          <p:cNvSpPr/>
          <p:nvPr/>
        </p:nvSpPr>
        <p:spPr bwMode="auto">
          <a:xfrm>
            <a:off x="9792865" y="1260351"/>
            <a:ext cx="3240000" cy="1512000"/>
          </a:xfrm>
          <a:prstGeom prst="wedgeRoundRectCallout">
            <a:avLst>
              <a:gd name="adj1" fmla="val -67896"/>
              <a:gd name="adj2" fmla="val 75309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Met </a:t>
            </a:r>
            <a:r>
              <a:rPr lang="nl-NL" sz="3600" dirty="0" err="1" smtClean="0">
                <a:solidFill>
                  <a:schemeClr val="tx1"/>
                </a:solidFill>
              </a:rPr>
              <a:t>H-klein</a:t>
            </a:r>
            <a:r>
              <a:rPr lang="nl-NL" sz="3600" dirty="0" smtClean="0">
                <a:solidFill>
                  <a:schemeClr val="tx1"/>
                </a:solidFill>
              </a:rPr>
              <a:t> dekken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1" name="Toelichting met afgeronde rechthoek 30"/>
          <p:cNvSpPr/>
          <p:nvPr/>
        </p:nvSpPr>
        <p:spPr bwMode="auto">
          <a:xfrm>
            <a:off x="1151905" y="5004767"/>
            <a:ext cx="2448272" cy="1512000"/>
          </a:xfrm>
          <a:prstGeom prst="wedgeRoundRectCallout">
            <a:avLst>
              <a:gd name="adj1" fmla="val 42951"/>
              <a:gd name="adj2" fmla="val -106119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Hoop hierop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2" name="AutoShape 14"/>
          <p:cNvSpPr>
            <a:spLocks noChangeArrowheads="1"/>
          </p:cNvSpPr>
          <p:nvPr/>
        </p:nvSpPr>
        <p:spPr bwMode="auto">
          <a:xfrm>
            <a:off x="11449049" y="396255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chemeClr val="tx1"/>
                </a:solidFill>
              </a:rPr>
              <a:t>3SA</a:t>
            </a:r>
            <a:endParaRPr lang="nl-NL" sz="4800" dirty="0">
              <a:solidFill>
                <a:schemeClr val="tx1"/>
              </a:solidFill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25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6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1" dur="indefinite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5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9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4" grpId="0"/>
      <p:bldP spid="17" grpId="0"/>
      <p:bldP spid="45" grpId="0"/>
      <p:bldP spid="47" grpId="0"/>
      <p:bldP spid="49" grpId="0"/>
      <p:bldP spid="50" grpId="0"/>
      <p:bldP spid="35" grpId="0" animBg="1"/>
      <p:bldP spid="35" grpId="1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"/>
          <p:cNvSpPr txBox="1">
            <a:spLocks noChangeArrowheads="1"/>
          </p:cNvSpPr>
          <p:nvPr/>
        </p:nvSpPr>
        <p:spPr bwMode="auto">
          <a:xfrm>
            <a:off x="4392265" y="902890"/>
            <a:ext cx="959442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336600"/>
                </a:solidFill>
                <a:cs typeface="Arial" charset="0"/>
              </a:rPr>
              <a:t>♣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5544849" y="907267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6633523" y="907267"/>
            <a:ext cx="97226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V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7661283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6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4" name="Text Box 1"/>
          <p:cNvSpPr txBox="1">
            <a:spLocks noChangeArrowheads="1"/>
          </p:cNvSpPr>
          <p:nvPr/>
        </p:nvSpPr>
        <p:spPr bwMode="auto">
          <a:xfrm>
            <a:off x="4392265" y="5011634"/>
            <a:ext cx="959442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336600"/>
                </a:solidFill>
                <a:cs typeface="Arial" charset="0"/>
              </a:rPr>
              <a:t>♣</a:t>
            </a: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5544849" y="5016011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1" name="Text Box 5"/>
          <p:cNvSpPr txBox="1">
            <a:spLocks noChangeArrowheads="1"/>
          </p:cNvSpPr>
          <p:nvPr/>
        </p:nvSpPr>
        <p:spPr bwMode="auto">
          <a:xfrm>
            <a:off x="6700812" y="5016011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4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8564009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5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4" name="Text Box 5"/>
          <p:cNvSpPr txBox="1">
            <a:spLocks noChangeArrowheads="1"/>
          </p:cNvSpPr>
          <p:nvPr/>
        </p:nvSpPr>
        <p:spPr bwMode="auto">
          <a:xfrm>
            <a:off x="9466735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647873" y="2984166"/>
            <a:ext cx="959442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336600"/>
                </a:solidFill>
                <a:cs typeface="Arial" charset="0"/>
              </a:rPr>
              <a:t>♣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799977" y="2988543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H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870606" y="2988543"/>
            <a:ext cx="90814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T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816201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8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7704633" y="2984166"/>
            <a:ext cx="959442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336600"/>
                </a:solidFill>
                <a:cs typeface="Arial" charset="0"/>
              </a:rPr>
              <a:t>♣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8857217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9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9865101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7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10872985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3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2" name="Groep 25"/>
          <p:cNvGrpSpPr/>
          <p:nvPr/>
        </p:nvGrpSpPr>
        <p:grpSpPr>
          <a:xfrm>
            <a:off x="5688408" y="2772518"/>
            <a:ext cx="1598400" cy="1980000"/>
            <a:chOff x="2779859" y="3996655"/>
            <a:chExt cx="1569569" cy="1944215"/>
          </a:xfrm>
        </p:grpSpPr>
        <p:sp>
          <p:nvSpPr>
            <p:cNvPr id="28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29" name="Rechthoek 28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40" name="Rechthoek 39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41" name="Rechte verbindingslijn 40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Rechte verbindingslijn 41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Rechte verbindingslijn 42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Rechte verbindingslijn 44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7" name="Toelichting met afgeronde rechthoek 26"/>
          <p:cNvSpPr/>
          <p:nvPr/>
        </p:nvSpPr>
        <p:spPr bwMode="auto">
          <a:xfrm>
            <a:off x="647849" y="5436815"/>
            <a:ext cx="2880320" cy="1440160"/>
          </a:xfrm>
          <a:prstGeom prst="wedgeRoundRectCallout">
            <a:avLst>
              <a:gd name="adj1" fmla="val 34073"/>
              <a:gd name="adj2" fmla="val -4435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Dekken of niet?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0" name="Toelichting met afgeronde rechthoek 29"/>
          <p:cNvSpPr/>
          <p:nvPr/>
        </p:nvSpPr>
        <p:spPr bwMode="auto">
          <a:xfrm>
            <a:off x="8136681" y="5436815"/>
            <a:ext cx="4896544" cy="1440160"/>
          </a:xfrm>
          <a:prstGeom prst="wedgeRoundRectCallout">
            <a:avLst>
              <a:gd name="adj1" fmla="val -19024"/>
              <a:gd name="adj2" fmla="val 45790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Als je niet dekt heeft de leider 5 slagen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1" name="Toelichting met afgeronde rechthoek 30"/>
          <p:cNvSpPr/>
          <p:nvPr/>
        </p:nvSpPr>
        <p:spPr bwMode="auto">
          <a:xfrm>
            <a:off x="647849" y="468263"/>
            <a:ext cx="3456384" cy="1440160"/>
          </a:xfrm>
          <a:prstGeom prst="wedgeRoundRectCallout">
            <a:avLst>
              <a:gd name="adj1" fmla="val 84788"/>
              <a:gd name="adj2" fmla="val 35366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Ja doei, dan pakt ie hem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2" name="AutoShape 11"/>
          <p:cNvSpPr>
            <a:spLocks noChangeArrowheads="1"/>
          </p:cNvSpPr>
          <p:nvPr/>
        </p:nvSpPr>
        <p:spPr bwMode="auto">
          <a:xfrm>
            <a:off x="11436463" y="396255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chemeClr val="tx1"/>
                </a:solidFill>
              </a:rPr>
              <a:t>3SA</a:t>
            </a:r>
            <a:endParaRPr lang="nl-NL" sz="4800" dirty="0">
              <a:solidFill>
                <a:schemeClr val="tx1"/>
              </a:solidFill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2" dur="indefinite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3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1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5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3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5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6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0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1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9" presetClass="emph" presetSubtype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77" dur="indefinit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8" dur="indefinit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2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3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7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8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2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3" dur="indefinite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4" grpId="0"/>
      <p:bldP spid="38" grpId="0"/>
      <p:bldP spid="44" grpId="0"/>
      <p:bldP spid="47" grpId="0"/>
      <p:bldP spid="47" grpId="1"/>
      <p:bldP spid="51" grpId="0"/>
      <p:bldP spid="51" grpId="1"/>
      <p:bldP spid="55" grpId="0"/>
      <p:bldP spid="94" grpId="0"/>
      <p:bldP spid="14" grpId="0"/>
      <p:bldP spid="15" grpId="0"/>
      <p:bldP spid="16" grpId="0"/>
      <p:bldP spid="17" grpId="0"/>
      <p:bldP spid="17" grpId="1"/>
      <p:bldP spid="19" grpId="0"/>
      <p:bldP spid="19" grpId="1"/>
      <p:bldP spid="20" grpId="0"/>
      <p:bldP spid="20" grpId="1"/>
      <p:bldP spid="27" grpId="0" animBg="1"/>
      <p:bldP spid="27" grpId="1" animBg="1"/>
      <p:bldP spid="30" grpId="0" animBg="1"/>
      <p:bldP spid="31" grpId="0" animBg="1"/>
      <p:bldP spid="31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968329" y="0"/>
            <a:ext cx="648072" cy="929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b="0" dirty="0" smtClean="0">
                <a:solidFill>
                  <a:srgbClr val="000000"/>
                </a:solidFill>
                <a:cs typeface="Arial" charset="0"/>
              </a:rPr>
              <a:t>♠</a:t>
            </a:r>
            <a:endParaRPr lang="nl-NL" sz="5300" b="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688866" y="1584613"/>
            <a:ext cx="720000" cy="9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8" name="Text Box 1"/>
          <p:cNvSpPr txBox="1">
            <a:spLocks noChangeArrowheads="1"/>
          </p:cNvSpPr>
          <p:nvPr/>
        </p:nvSpPr>
        <p:spPr bwMode="auto">
          <a:xfrm>
            <a:off x="4968329" y="792000"/>
            <a:ext cx="648072" cy="929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b="0" dirty="0" smtClean="0">
                <a:solidFill>
                  <a:srgbClr val="C00000"/>
                </a:solidFill>
                <a:cs typeface="Arial" charset="0"/>
              </a:rPr>
              <a:t>♥</a:t>
            </a:r>
            <a:endParaRPr lang="nl-NL" sz="5300" b="0" dirty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19" name="Text Box 1"/>
          <p:cNvSpPr txBox="1">
            <a:spLocks noChangeArrowheads="1"/>
          </p:cNvSpPr>
          <p:nvPr/>
        </p:nvSpPr>
        <p:spPr bwMode="auto">
          <a:xfrm>
            <a:off x="4968329" y="1584000"/>
            <a:ext cx="648072" cy="929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5300" b="0" dirty="0">
              <a:solidFill>
                <a:srgbClr val="FF3300"/>
              </a:solidFill>
              <a:cs typeface="Arial" charset="0"/>
            </a:endParaRPr>
          </a:p>
        </p:txBody>
      </p:sp>
      <p:sp>
        <p:nvSpPr>
          <p:cNvPr id="20" name="Text Box 1"/>
          <p:cNvSpPr txBox="1">
            <a:spLocks noChangeArrowheads="1"/>
          </p:cNvSpPr>
          <p:nvPr/>
        </p:nvSpPr>
        <p:spPr bwMode="auto">
          <a:xfrm>
            <a:off x="4968329" y="2376000"/>
            <a:ext cx="648000" cy="929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b="0" dirty="0" smtClean="0">
                <a:solidFill>
                  <a:srgbClr val="336600"/>
                </a:solidFill>
                <a:cs typeface="Arial" charset="0"/>
              </a:rPr>
              <a:t>♣</a:t>
            </a:r>
            <a:endParaRPr lang="nl-NL" sz="5300" b="0" dirty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5688866" y="2376613"/>
            <a:ext cx="720000" cy="9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5688329" y="613"/>
            <a:ext cx="70937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H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5688866" y="792613"/>
            <a:ext cx="59716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5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6408329" y="1584613"/>
            <a:ext cx="59716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5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6398939" y="2380377"/>
            <a:ext cx="63403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T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6372673" y="613"/>
            <a:ext cx="70937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6336481" y="792613"/>
            <a:ext cx="59716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3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7" name="Text Box 5"/>
          <p:cNvSpPr txBox="1">
            <a:spLocks noChangeArrowheads="1"/>
          </p:cNvSpPr>
          <p:nvPr/>
        </p:nvSpPr>
        <p:spPr bwMode="auto">
          <a:xfrm>
            <a:off x="8784753" y="2380377"/>
            <a:ext cx="59716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5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7023045" y="2380377"/>
            <a:ext cx="59716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8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9" name="Text Box 5"/>
          <p:cNvSpPr txBox="1">
            <a:spLocks noChangeArrowheads="1"/>
          </p:cNvSpPr>
          <p:nvPr/>
        </p:nvSpPr>
        <p:spPr bwMode="auto">
          <a:xfrm>
            <a:off x="7057018" y="613"/>
            <a:ext cx="59716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4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0" name="Text Box 5"/>
          <p:cNvSpPr txBox="1">
            <a:spLocks noChangeArrowheads="1"/>
          </p:cNvSpPr>
          <p:nvPr/>
        </p:nvSpPr>
        <p:spPr bwMode="auto">
          <a:xfrm>
            <a:off x="8197517" y="2380377"/>
            <a:ext cx="59716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6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1" name="Text Box 5"/>
          <p:cNvSpPr txBox="1">
            <a:spLocks noChangeArrowheads="1"/>
          </p:cNvSpPr>
          <p:nvPr/>
        </p:nvSpPr>
        <p:spPr bwMode="auto">
          <a:xfrm>
            <a:off x="7610281" y="2380377"/>
            <a:ext cx="59716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7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6" name="Text Box 1"/>
          <p:cNvSpPr txBox="1">
            <a:spLocks noChangeArrowheads="1"/>
          </p:cNvSpPr>
          <p:nvPr/>
        </p:nvSpPr>
        <p:spPr bwMode="auto">
          <a:xfrm>
            <a:off x="4968786" y="5803546"/>
            <a:ext cx="648000" cy="929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b="0" dirty="0" smtClean="0">
                <a:solidFill>
                  <a:srgbClr val="336600"/>
                </a:solidFill>
                <a:cs typeface="Arial" charset="0"/>
              </a:rPr>
              <a:t>♣</a:t>
            </a:r>
            <a:endParaRPr lang="nl-NL" sz="5300" b="0" dirty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49" name="Text Box 5"/>
          <p:cNvSpPr txBox="1">
            <a:spLocks noChangeArrowheads="1"/>
          </p:cNvSpPr>
          <p:nvPr/>
        </p:nvSpPr>
        <p:spPr bwMode="auto">
          <a:xfrm>
            <a:off x="5689323" y="5803546"/>
            <a:ext cx="70937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9" name="Text Box 1"/>
          <p:cNvSpPr txBox="1">
            <a:spLocks noChangeArrowheads="1"/>
          </p:cNvSpPr>
          <p:nvPr/>
        </p:nvSpPr>
        <p:spPr bwMode="auto">
          <a:xfrm>
            <a:off x="359440" y="2196456"/>
            <a:ext cx="648072" cy="929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b="0" dirty="0" smtClean="0">
                <a:solidFill>
                  <a:srgbClr val="000000"/>
                </a:solidFill>
                <a:cs typeface="Arial" charset="0"/>
              </a:rPr>
              <a:t>♠</a:t>
            </a:r>
            <a:endParaRPr lang="nl-NL" sz="5300" b="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1079977" y="2995410"/>
            <a:ext cx="672505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V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1" name="Text Box 1"/>
          <p:cNvSpPr txBox="1">
            <a:spLocks noChangeArrowheads="1"/>
          </p:cNvSpPr>
          <p:nvPr/>
        </p:nvSpPr>
        <p:spPr bwMode="auto">
          <a:xfrm>
            <a:off x="359440" y="2994797"/>
            <a:ext cx="648072" cy="929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b="0" dirty="0" smtClean="0">
                <a:solidFill>
                  <a:srgbClr val="C00000"/>
                </a:solidFill>
                <a:cs typeface="Arial" charset="0"/>
              </a:rPr>
              <a:t>♥</a:t>
            </a:r>
            <a:endParaRPr lang="nl-NL" sz="5300" b="0" dirty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62" name="Text Box 1"/>
          <p:cNvSpPr txBox="1">
            <a:spLocks noChangeArrowheads="1"/>
          </p:cNvSpPr>
          <p:nvPr/>
        </p:nvSpPr>
        <p:spPr bwMode="auto">
          <a:xfrm>
            <a:off x="359440" y="3787410"/>
            <a:ext cx="648072" cy="929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5300" b="0" dirty="0">
              <a:solidFill>
                <a:srgbClr val="FF3300"/>
              </a:solidFill>
              <a:cs typeface="Arial" charset="0"/>
            </a:endParaRPr>
          </a:p>
        </p:txBody>
      </p:sp>
      <p:sp>
        <p:nvSpPr>
          <p:cNvPr id="63" name="Text Box 1"/>
          <p:cNvSpPr txBox="1">
            <a:spLocks noChangeArrowheads="1"/>
          </p:cNvSpPr>
          <p:nvPr/>
        </p:nvSpPr>
        <p:spPr bwMode="auto">
          <a:xfrm>
            <a:off x="359440" y="4651418"/>
            <a:ext cx="648000" cy="929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b="0" dirty="0" smtClean="0">
                <a:solidFill>
                  <a:srgbClr val="336600"/>
                </a:solidFill>
                <a:cs typeface="Arial" charset="0"/>
              </a:rPr>
              <a:t>♣</a:t>
            </a:r>
            <a:endParaRPr lang="nl-NL" sz="5300" b="0" dirty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64" name="Text Box 5"/>
          <p:cNvSpPr txBox="1">
            <a:spLocks noChangeArrowheads="1"/>
          </p:cNvSpPr>
          <p:nvPr/>
        </p:nvSpPr>
        <p:spPr bwMode="auto">
          <a:xfrm>
            <a:off x="1079977" y="3788023"/>
            <a:ext cx="720000" cy="9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H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5" name="Text Box 5"/>
          <p:cNvSpPr txBox="1">
            <a:spLocks noChangeArrowheads="1"/>
          </p:cNvSpPr>
          <p:nvPr/>
        </p:nvSpPr>
        <p:spPr bwMode="auto">
          <a:xfrm>
            <a:off x="1079440" y="4652031"/>
            <a:ext cx="70937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H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6" name="Text Box 5"/>
          <p:cNvSpPr txBox="1">
            <a:spLocks noChangeArrowheads="1"/>
          </p:cNvSpPr>
          <p:nvPr/>
        </p:nvSpPr>
        <p:spPr bwMode="auto">
          <a:xfrm>
            <a:off x="1079977" y="2196456"/>
            <a:ext cx="59716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9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7" name="Text Box 5"/>
          <p:cNvSpPr txBox="1">
            <a:spLocks noChangeArrowheads="1"/>
          </p:cNvSpPr>
          <p:nvPr/>
        </p:nvSpPr>
        <p:spPr bwMode="auto">
          <a:xfrm>
            <a:off x="1740333" y="2995410"/>
            <a:ext cx="70937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8" name="Text Box 5"/>
          <p:cNvSpPr txBox="1">
            <a:spLocks noChangeArrowheads="1"/>
          </p:cNvSpPr>
          <p:nvPr/>
        </p:nvSpPr>
        <p:spPr bwMode="auto">
          <a:xfrm>
            <a:off x="1785911" y="3788023"/>
            <a:ext cx="59716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4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9" name="Text Box 5"/>
          <p:cNvSpPr txBox="1">
            <a:spLocks noChangeArrowheads="1"/>
          </p:cNvSpPr>
          <p:nvPr/>
        </p:nvSpPr>
        <p:spPr bwMode="auto">
          <a:xfrm>
            <a:off x="1727969" y="4652031"/>
            <a:ext cx="59716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4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0" name="Text Box 5"/>
          <p:cNvSpPr txBox="1">
            <a:spLocks noChangeArrowheads="1"/>
          </p:cNvSpPr>
          <p:nvPr/>
        </p:nvSpPr>
        <p:spPr bwMode="auto">
          <a:xfrm>
            <a:off x="1656270" y="2196456"/>
            <a:ext cx="59716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6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1" name="Text Box 5"/>
          <p:cNvSpPr txBox="1">
            <a:spLocks noChangeArrowheads="1"/>
          </p:cNvSpPr>
          <p:nvPr/>
        </p:nvSpPr>
        <p:spPr bwMode="auto">
          <a:xfrm>
            <a:off x="2437557" y="2995410"/>
            <a:ext cx="63403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T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2" name="Text Box 5"/>
          <p:cNvSpPr txBox="1">
            <a:spLocks noChangeArrowheads="1"/>
          </p:cNvSpPr>
          <p:nvPr/>
        </p:nvSpPr>
        <p:spPr bwMode="auto">
          <a:xfrm>
            <a:off x="2369008" y="3788023"/>
            <a:ext cx="59716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3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2952105" y="3788023"/>
            <a:ext cx="59716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4" name="Text Box 5"/>
          <p:cNvSpPr txBox="1">
            <a:spLocks noChangeArrowheads="1"/>
          </p:cNvSpPr>
          <p:nvPr/>
        </p:nvSpPr>
        <p:spPr bwMode="auto">
          <a:xfrm>
            <a:off x="2232562" y="2196455"/>
            <a:ext cx="59716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5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5" name="Text Box 5"/>
          <p:cNvSpPr txBox="1">
            <a:spLocks noChangeArrowheads="1"/>
          </p:cNvSpPr>
          <p:nvPr/>
        </p:nvSpPr>
        <p:spPr bwMode="auto">
          <a:xfrm>
            <a:off x="3059440" y="2995410"/>
            <a:ext cx="59716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4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7" name="Text Box 5"/>
          <p:cNvSpPr txBox="1">
            <a:spLocks noChangeArrowheads="1"/>
          </p:cNvSpPr>
          <p:nvPr/>
        </p:nvSpPr>
        <p:spPr bwMode="auto">
          <a:xfrm>
            <a:off x="10152985" y="4652031"/>
            <a:ext cx="672505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V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" name="Text Box 1"/>
          <p:cNvSpPr txBox="1">
            <a:spLocks noChangeArrowheads="1"/>
          </p:cNvSpPr>
          <p:nvPr/>
        </p:nvSpPr>
        <p:spPr bwMode="auto">
          <a:xfrm>
            <a:off x="9432448" y="2994797"/>
            <a:ext cx="648072" cy="929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b="0" dirty="0" smtClean="0">
                <a:solidFill>
                  <a:srgbClr val="C00000"/>
                </a:solidFill>
                <a:cs typeface="Arial" charset="0"/>
              </a:rPr>
              <a:t>♥</a:t>
            </a:r>
            <a:endParaRPr lang="nl-NL" sz="5300" b="0" dirty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80" name="Text Box 1"/>
          <p:cNvSpPr txBox="1">
            <a:spLocks noChangeArrowheads="1"/>
          </p:cNvSpPr>
          <p:nvPr/>
        </p:nvSpPr>
        <p:spPr bwMode="auto">
          <a:xfrm>
            <a:off x="9432448" y="4647654"/>
            <a:ext cx="648000" cy="929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b="0" dirty="0" smtClean="0">
                <a:solidFill>
                  <a:srgbClr val="336600"/>
                </a:solidFill>
                <a:cs typeface="Arial" charset="0"/>
              </a:rPr>
              <a:t>♣</a:t>
            </a:r>
            <a:endParaRPr lang="nl-NL" sz="5300" b="0" dirty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84" name="Text Box 5"/>
          <p:cNvSpPr txBox="1">
            <a:spLocks noChangeArrowheads="1"/>
          </p:cNvSpPr>
          <p:nvPr/>
        </p:nvSpPr>
        <p:spPr bwMode="auto">
          <a:xfrm>
            <a:off x="10802684" y="4652031"/>
            <a:ext cx="59716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9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8" name="Text Box 5"/>
          <p:cNvSpPr txBox="1">
            <a:spLocks noChangeArrowheads="1"/>
          </p:cNvSpPr>
          <p:nvPr/>
        </p:nvSpPr>
        <p:spPr bwMode="auto">
          <a:xfrm>
            <a:off x="11377041" y="4652031"/>
            <a:ext cx="59716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3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0" name="Text Box 5"/>
          <p:cNvSpPr txBox="1">
            <a:spLocks noChangeArrowheads="1"/>
          </p:cNvSpPr>
          <p:nvPr/>
        </p:nvSpPr>
        <p:spPr bwMode="auto">
          <a:xfrm>
            <a:off x="10152985" y="2995410"/>
            <a:ext cx="59716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6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2" name="Groep 101"/>
          <p:cNvGrpSpPr/>
          <p:nvPr/>
        </p:nvGrpSpPr>
        <p:grpSpPr>
          <a:xfrm>
            <a:off x="6063057" y="3204567"/>
            <a:ext cx="864000" cy="1080000"/>
            <a:chOff x="6063057" y="3204567"/>
            <a:chExt cx="900000" cy="1080000"/>
          </a:xfrm>
        </p:grpSpPr>
        <p:sp>
          <p:nvSpPr>
            <p:cNvPr id="103" name="AutoShape 2"/>
            <p:cNvSpPr>
              <a:spLocks noChangeArrowheads="1"/>
            </p:cNvSpPr>
            <p:nvPr/>
          </p:nvSpPr>
          <p:spPr bwMode="auto">
            <a:xfrm>
              <a:off x="6063057" y="3204567"/>
              <a:ext cx="900000" cy="1080000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104" name="Rechthoek 103"/>
            <p:cNvSpPr/>
            <p:nvPr/>
          </p:nvSpPr>
          <p:spPr bwMode="auto">
            <a:xfrm>
              <a:off x="6351057" y="3348523"/>
              <a:ext cx="324000" cy="792088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105" name="Rechthoek 104"/>
            <p:cNvSpPr/>
            <p:nvPr/>
          </p:nvSpPr>
          <p:spPr bwMode="auto">
            <a:xfrm rot="2057438">
              <a:off x="6243057" y="3383921"/>
              <a:ext cx="540000" cy="72129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106" name="Rechte verbindingslijn 105"/>
            <p:cNvCxnSpPr/>
            <p:nvPr/>
          </p:nvCxnSpPr>
          <p:spPr bwMode="auto">
            <a:xfrm flipH="1">
              <a:off x="6423057" y="3276575"/>
              <a:ext cx="180000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7" name="Rechte verbindingslijn 106"/>
            <p:cNvCxnSpPr/>
            <p:nvPr/>
          </p:nvCxnSpPr>
          <p:spPr bwMode="auto">
            <a:xfrm flipH="1">
              <a:off x="6441057" y="4212679"/>
              <a:ext cx="144000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Rechte verbindingslijn 107"/>
            <p:cNvCxnSpPr/>
            <p:nvPr/>
          </p:nvCxnSpPr>
          <p:spPr bwMode="auto">
            <a:xfrm rot="5400000" flipH="1">
              <a:off x="6840545" y="3780623"/>
              <a:ext cx="144000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Rechte verbindingslijn 108"/>
            <p:cNvCxnSpPr/>
            <p:nvPr/>
          </p:nvCxnSpPr>
          <p:spPr bwMode="auto">
            <a:xfrm rot="5400000" flipH="1">
              <a:off x="6048457" y="3708615"/>
              <a:ext cx="144000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3" name="AutoShape 2"/>
          <p:cNvSpPr>
            <a:spLocks noChangeArrowheads="1"/>
          </p:cNvSpPr>
          <p:nvPr/>
        </p:nvSpPr>
        <p:spPr bwMode="auto">
          <a:xfrm>
            <a:off x="2808089" y="468263"/>
            <a:ext cx="1944766" cy="705162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3200" dirty="0" smtClean="0">
                <a:solidFill>
                  <a:srgbClr val="FFFFFF"/>
                </a:solidFill>
                <a:cs typeface="Times New Roman" pitchFamily="16" charset="0"/>
              </a:rPr>
              <a:t>dummy</a:t>
            </a:r>
            <a:endParaRPr lang="nl-NL" sz="280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95" name="AutoShape 14"/>
          <p:cNvSpPr>
            <a:spLocks noChangeArrowheads="1"/>
          </p:cNvSpPr>
          <p:nvPr/>
        </p:nvSpPr>
        <p:spPr bwMode="auto">
          <a:xfrm>
            <a:off x="11449049" y="396255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chemeClr val="tx1"/>
                </a:solidFill>
              </a:rPr>
              <a:t>3SA</a:t>
            </a:r>
            <a:endParaRPr lang="nl-NL" sz="4800" dirty="0">
              <a:solidFill>
                <a:schemeClr val="tx1"/>
              </a:solidFill>
              <a:cs typeface="Times New Roman" pitchFamily="16" charset="0"/>
            </a:endParaRPr>
          </a:p>
        </p:txBody>
      </p:sp>
      <p:grpSp>
        <p:nvGrpSpPr>
          <p:cNvPr id="96" name="Groep 25"/>
          <p:cNvGrpSpPr/>
          <p:nvPr/>
        </p:nvGrpSpPr>
        <p:grpSpPr>
          <a:xfrm>
            <a:off x="6041337" y="2417051"/>
            <a:ext cx="1598400" cy="1980000"/>
            <a:chOff x="2779859" y="3996655"/>
            <a:chExt cx="1569569" cy="1944215"/>
          </a:xfrm>
        </p:grpSpPr>
        <p:sp>
          <p:nvSpPr>
            <p:cNvPr id="97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98" name="Rechthoek 97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99" name="Rechthoek 98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100" name="Rechte verbindingslijn 99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1" name="Rechte verbindingslijn 100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Rechte verbindingslijn 101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Rechte verbindingslijn 109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11" name="AutoShape 11"/>
          <p:cNvSpPr>
            <a:spLocks noChangeArrowheads="1"/>
          </p:cNvSpPr>
          <p:nvPr/>
        </p:nvSpPr>
        <p:spPr bwMode="auto">
          <a:xfrm>
            <a:off x="6041337" y="1476375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chemeClr val="tx1"/>
                </a:solidFill>
              </a:rPr>
              <a:t>3SA</a:t>
            </a:r>
            <a:endParaRPr lang="nl-NL" sz="4800" dirty="0">
              <a:solidFill>
                <a:schemeClr val="tx1"/>
              </a:solidFill>
              <a:cs typeface="Times New Roman" pitchFamily="16" charset="0"/>
            </a:endParaRPr>
          </a:p>
        </p:txBody>
      </p:sp>
      <p:sp>
        <p:nvSpPr>
          <p:cNvPr id="112" name="AutoShape 14"/>
          <p:cNvSpPr>
            <a:spLocks noChangeArrowheads="1"/>
          </p:cNvSpPr>
          <p:nvPr/>
        </p:nvSpPr>
        <p:spPr bwMode="auto">
          <a:xfrm>
            <a:off x="6041337" y="4505284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chemeClr val="tx1"/>
                </a:solidFill>
              </a:rPr>
              <a:t>1SA</a:t>
            </a:r>
            <a:endParaRPr lang="nl-NL" sz="4800" dirty="0">
              <a:solidFill>
                <a:schemeClr val="tx1"/>
              </a:solidFill>
              <a:cs typeface="Times New Roman" pitchFamily="16" charset="0"/>
            </a:endParaRPr>
          </a:p>
        </p:txBody>
      </p:sp>
      <p:sp>
        <p:nvSpPr>
          <p:cNvPr id="113" name="AutoShape 13"/>
          <p:cNvSpPr>
            <a:spLocks noChangeArrowheads="1"/>
          </p:cNvSpPr>
          <p:nvPr/>
        </p:nvSpPr>
        <p:spPr bwMode="auto">
          <a:xfrm>
            <a:off x="7764055" y="2417052"/>
            <a:ext cx="1596762" cy="79666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00"/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18000">
            <a:solidFill>
              <a:srgbClr val="314004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000" dirty="0">
                <a:solidFill>
                  <a:srgbClr val="FFFFFF"/>
                </a:solidFill>
              </a:rPr>
              <a:t>pas</a:t>
            </a:r>
          </a:p>
        </p:txBody>
      </p:sp>
      <p:sp>
        <p:nvSpPr>
          <p:cNvPr id="114" name="AutoShape 13"/>
          <p:cNvSpPr>
            <a:spLocks noChangeArrowheads="1"/>
          </p:cNvSpPr>
          <p:nvPr/>
        </p:nvSpPr>
        <p:spPr bwMode="auto">
          <a:xfrm>
            <a:off x="4367093" y="2417052"/>
            <a:ext cx="1596762" cy="79666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00"/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18000">
            <a:solidFill>
              <a:srgbClr val="314004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000" dirty="0">
                <a:solidFill>
                  <a:srgbClr val="FFFFFF"/>
                </a:solidFill>
              </a:rPr>
              <a:t>pas</a:t>
            </a:r>
          </a:p>
        </p:txBody>
      </p:sp>
      <p:sp>
        <p:nvSpPr>
          <p:cNvPr id="115" name="Text Box 1"/>
          <p:cNvSpPr txBox="1">
            <a:spLocks noChangeArrowheads="1"/>
          </p:cNvSpPr>
          <p:nvPr/>
        </p:nvSpPr>
        <p:spPr bwMode="auto">
          <a:xfrm>
            <a:off x="4968786" y="5011634"/>
            <a:ext cx="648072" cy="929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b="0" dirty="0" smtClean="0">
                <a:solidFill>
                  <a:srgbClr val="C00000"/>
                </a:solidFill>
                <a:cs typeface="Arial" charset="0"/>
              </a:rPr>
              <a:t>♥</a:t>
            </a:r>
            <a:endParaRPr lang="nl-NL" sz="5300" b="0" dirty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116" name="Text Box 5"/>
          <p:cNvSpPr txBox="1">
            <a:spLocks noChangeArrowheads="1"/>
          </p:cNvSpPr>
          <p:nvPr/>
        </p:nvSpPr>
        <p:spPr bwMode="auto">
          <a:xfrm>
            <a:off x="5689323" y="5011634"/>
            <a:ext cx="720000" cy="9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7" name="Toelichting met afgeronde rechthoek 116"/>
          <p:cNvSpPr/>
          <p:nvPr/>
        </p:nvSpPr>
        <p:spPr bwMode="auto">
          <a:xfrm>
            <a:off x="503833" y="5652839"/>
            <a:ext cx="3168352" cy="792000"/>
          </a:xfrm>
          <a:prstGeom prst="wedgeRoundRectCallout">
            <a:avLst>
              <a:gd name="adj1" fmla="val 49107"/>
              <a:gd name="adj2" fmla="val 13309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Dekken?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118" name="Toelichting met afgeronde rechthoek 117"/>
          <p:cNvSpPr/>
          <p:nvPr/>
        </p:nvSpPr>
        <p:spPr bwMode="auto">
          <a:xfrm>
            <a:off x="9805811" y="5652839"/>
            <a:ext cx="3240000" cy="1440160"/>
          </a:xfrm>
          <a:prstGeom prst="wedgeRoundRectCallout">
            <a:avLst>
              <a:gd name="adj1" fmla="val 7324"/>
              <a:gd name="adj2" fmla="val -69824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Hoop op V9x bij partner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76" name="Toelichting met afgeronde rechthoek 75"/>
          <p:cNvSpPr/>
          <p:nvPr/>
        </p:nvSpPr>
        <p:spPr bwMode="auto">
          <a:xfrm>
            <a:off x="10368929" y="2916535"/>
            <a:ext cx="2676882" cy="792000"/>
          </a:xfrm>
          <a:prstGeom prst="wedgeRoundRectCallout">
            <a:avLst>
              <a:gd name="adj1" fmla="val -38826"/>
              <a:gd name="adj2" fmla="val 144272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2 slagen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79" name="Text Box 5"/>
          <p:cNvSpPr txBox="1">
            <a:spLocks noChangeArrowheads="1"/>
          </p:cNvSpPr>
          <p:nvPr/>
        </p:nvSpPr>
        <p:spPr bwMode="auto">
          <a:xfrm>
            <a:off x="6408786" y="5796855"/>
            <a:ext cx="59716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2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3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2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3" dur="indefinite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50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1" dur="indefinite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9" presetClass="emph" presetSubtype="0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54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5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9" presetClass="emph" presetSubtype="0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58" dur="indefinite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9" dur="indefinite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  <p:bldP spid="4101" grpId="0"/>
      <p:bldP spid="18" grpId="0"/>
      <p:bldP spid="19" grpId="0"/>
      <p:bldP spid="20" grpId="0"/>
      <p:bldP spid="26" grpId="0"/>
      <p:bldP spid="26" grpId="1"/>
      <p:bldP spid="27" grpId="0"/>
      <p:bldP spid="28" grpId="0"/>
      <p:bldP spid="33" grpId="0"/>
      <p:bldP spid="34" grpId="0"/>
      <p:bldP spid="35" grpId="0"/>
      <p:bldP spid="36" grpId="0"/>
      <p:bldP spid="36" grpId="1"/>
      <p:bldP spid="37" grpId="0"/>
      <p:bldP spid="38" grpId="0"/>
      <p:bldP spid="39" grpId="0"/>
      <p:bldP spid="40" grpId="0"/>
      <p:bldP spid="41" grpId="0"/>
      <p:bldP spid="46" grpId="0"/>
      <p:bldP spid="49" grpId="0"/>
      <p:bldP spid="49" grpId="1"/>
      <p:bldP spid="60" grpId="0"/>
      <p:bldP spid="65" grpId="0"/>
      <p:bldP spid="77" grpId="0"/>
      <p:bldP spid="78" grpId="0"/>
      <p:bldP spid="78" grpId="1"/>
      <p:bldP spid="80" grpId="0"/>
      <p:bldP spid="84" grpId="0"/>
      <p:bldP spid="88" grpId="0"/>
      <p:bldP spid="88" grpId="1"/>
      <p:bldP spid="90" grpId="0"/>
      <p:bldP spid="90" grpId="1"/>
      <p:bldP spid="93" grpId="0" animBg="1"/>
      <p:bldP spid="95" grpId="0" animBg="1"/>
      <p:bldP spid="111" grpId="0" animBg="1"/>
      <p:bldP spid="111" grpId="1" animBg="1"/>
      <p:bldP spid="112" grpId="0" animBg="1"/>
      <p:bldP spid="112" grpId="1" animBg="1"/>
      <p:bldP spid="113" grpId="0" animBg="1"/>
      <p:bldP spid="114" grpId="0" animBg="1"/>
      <p:bldP spid="115" grpId="0"/>
      <p:bldP spid="115" grpId="1"/>
      <p:bldP spid="116" grpId="0"/>
      <p:bldP spid="116" grpId="1"/>
      <p:bldP spid="117" grpId="0" animBg="1"/>
      <p:bldP spid="117" grpId="1" animBg="1"/>
      <p:bldP spid="118" grpId="0" animBg="1"/>
      <p:bldP spid="118" grpId="1" animBg="1"/>
      <p:bldP spid="76" grpId="0" animBg="1"/>
      <p:bldP spid="7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968329" y="0"/>
            <a:ext cx="648072" cy="929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b="0" dirty="0" smtClean="0">
                <a:solidFill>
                  <a:srgbClr val="000000"/>
                </a:solidFill>
                <a:cs typeface="Arial" charset="0"/>
              </a:rPr>
              <a:t>♠</a:t>
            </a:r>
            <a:endParaRPr lang="nl-NL" sz="5300" b="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688866" y="1584613"/>
            <a:ext cx="720000" cy="9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8" name="Text Box 1"/>
          <p:cNvSpPr txBox="1">
            <a:spLocks noChangeArrowheads="1"/>
          </p:cNvSpPr>
          <p:nvPr/>
        </p:nvSpPr>
        <p:spPr bwMode="auto">
          <a:xfrm>
            <a:off x="4968329" y="792000"/>
            <a:ext cx="648072" cy="929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b="0" dirty="0" smtClean="0">
                <a:solidFill>
                  <a:srgbClr val="C00000"/>
                </a:solidFill>
                <a:cs typeface="Arial" charset="0"/>
              </a:rPr>
              <a:t>♥</a:t>
            </a:r>
            <a:endParaRPr lang="nl-NL" sz="5300" b="0" dirty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19" name="Text Box 1"/>
          <p:cNvSpPr txBox="1">
            <a:spLocks noChangeArrowheads="1"/>
          </p:cNvSpPr>
          <p:nvPr/>
        </p:nvSpPr>
        <p:spPr bwMode="auto">
          <a:xfrm>
            <a:off x="4968329" y="1584000"/>
            <a:ext cx="648072" cy="929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5300" b="0" dirty="0">
              <a:solidFill>
                <a:srgbClr val="FF3300"/>
              </a:solidFill>
              <a:cs typeface="Arial" charset="0"/>
            </a:endParaRPr>
          </a:p>
        </p:txBody>
      </p:sp>
      <p:sp>
        <p:nvSpPr>
          <p:cNvPr id="20" name="Text Box 1"/>
          <p:cNvSpPr txBox="1">
            <a:spLocks noChangeArrowheads="1"/>
          </p:cNvSpPr>
          <p:nvPr/>
        </p:nvSpPr>
        <p:spPr bwMode="auto">
          <a:xfrm>
            <a:off x="4968329" y="2376000"/>
            <a:ext cx="648000" cy="929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b="0" dirty="0" smtClean="0">
                <a:solidFill>
                  <a:srgbClr val="336600"/>
                </a:solidFill>
                <a:cs typeface="Arial" charset="0"/>
              </a:rPr>
              <a:t>♣</a:t>
            </a:r>
            <a:endParaRPr lang="nl-NL" sz="5300" b="0" dirty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5688866" y="2417206"/>
            <a:ext cx="720000" cy="9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5688329" y="613"/>
            <a:ext cx="70937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H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5688866" y="792613"/>
            <a:ext cx="59716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5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6408329" y="1584613"/>
            <a:ext cx="59716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5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6398939" y="2380377"/>
            <a:ext cx="63403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T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6372673" y="613"/>
            <a:ext cx="70937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6336481" y="792613"/>
            <a:ext cx="59716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3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7" name="Text Box 5"/>
          <p:cNvSpPr txBox="1">
            <a:spLocks noChangeArrowheads="1"/>
          </p:cNvSpPr>
          <p:nvPr/>
        </p:nvSpPr>
        <p:spPr bwMode="auto">
          <a:xfrm>
            <a:off x="8784753" y="2380377"/>
            <a:ext cx="59716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5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7023045" y="2380377"/>
            <a:ext cx="59716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8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9" name="Text Box 5"/>
          <p:cNvSpPr txBox="1">
            <a:spLocks noChangeArrowheads="1"/>
          </p:cNvSpPr>
          <p:nvPr/>
        </p:nvSpPr>
        <p:spPr bwMode="auto">
          <a:xfrm>
            <a:off x="7057018" y="613"/>
            <a:ext cx="59716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4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0" name="Text Box 5"/>
          <p:cNvSpPr txBox="1">
            <a:spLocks noChangeArrowheads="1"/>
          </p:cNvSpPr>
          <p:nvPr/>
        </p:nvSpPr>
        <p:spPr bwMode="auto">
          <a:xfrm>
            <a:off x="8197517" y="2380377"/>
            <a:ext cx="59716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6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1" name="Text Box 5"/>
          <p:cNvSpPr txBox="1">
            <a:spLocks noChangeArrowheads="1"/>
          </p:cNvSpPr>
          <p:nvPr/>
        </p:nvSpPr>
        <p:spPr bwMode="auto">
          <a:xfrm>
            <a:off x="7610281" y="2380377"/>
            <a:ext cx="59716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7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6" name="Text Box 1"/>
          <p:cNvSpPr txBox="1">
            <a:spLocks noChangeArrowheads="1"/>
          </p:cNvSpPr>
          <p:nvPr/>
        </p:nvSpPr>
        <p:spPr bwMode="auto">
          <a:xfrm>
            <a:off x="4968786" y="5796855"/>
            <a:ext cx="648000" cy="929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b="0" dirty="0" smtClean="0">
                <a:solidFill>
                  <a:srgbClr val="336600"/>
                </a:solidFill>
                <a:cs typeface="Arial" charset="0"/>
              </a:rPr>
              <a:t>♣</a:t>
            </a:r>
            <a:endParaRPr lang="nl-NL" sz="5300" b="0" dirty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49" name="Text Box 5"/>
          <p:cNvSpPr txBox="1">
            <a:spLocks noChangeArrowheads="1"/>
          </p:cNvSpPr>
          <p:nvPr/>
        </p:nvSpPr>
        <p:spPr bwMode="auto">
          <a:xfrm>
            <a:off x="5689323" y="5796855"/>
            <a:ext cx="70937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3" name="Text Box 5"/>
          <p:cNvSpPr txBox="1">
            <a:spLocks noChangeArrowheads="1"/>
          </p:cNvSpPr>
          <p:nvPr/>
        </p:nvSpPr>
        <p:spPr bwMode="auto">
          <a:xfrm>
            <a:off x="6408786" y="5796855"/>
            <a:ext cx="59716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9" name="Text Box 1"/>
          <p:cNvSpPr txBox="1">
            <a:spLocks noChangeArrowheads="1"/>
          </p:cNvSpPr>
          <p:nvPr/>
        </p:nvSpPr>
        <p:spPr bwMode="auto">
          <a:xfrm>
            <a:off x="359440" y="2196456"/>
            <a:ext cx="648072" cy="929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b="0" dirty="0" smtClean="0">
                <a:solidFill>
                  <a:srgbClr val="000000"/>
                </a:solidFill>
                <a:cs typeface="Arial" charset="0"/>
              </a:rPr>
              <a:t>♠</a:t>
            </a:r>
            <a:endParaRPr lang="nl-NL" sz="5300" b="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1079977" y="2995410"/>
            <a:ext cx="672505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V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1" name="Text Box 1"/>
          <p:cNvSpPr txBox="1">
            <a:spLocks noChangeArrowheads="1"/>
          </p:cNvSpPr>
          <p:nvPr/>
        </p:nvSpPr>
        <p:spPr bwMode="auto">
          <a:xfrm>
            <a:off x="359440" y="2994797"/>
            <a:ext cx="648072" cy="929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b="0" dirty="0" smtClean="0">
                <a:solidFill>
                  <a:srgbClr val="C00000"/>
                </a:solidFill>
                <a:cs typeface="Arial" charset="0"/>
              </a:rPr>
              <a:t>♥</a:t>
            </a:r>
            <a:endParaRPr lang="nl-NL" sz="5300" b="0" dirty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62" name="Text Box 1"/>
          <p:cNvSpPr txBox="1">
            <a:spLocks noChangeArrowheads="1"/>
          </p:cNvSpPr>
          <p:nvPr/>
        </p:nvSpPr>
        <p:spPr bwMode="auto">
          <a:xfrm>
            <a:off x="359440" y="3787410"/>
            <a:ext cx="648072" cy="929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5300" b="0" dirty="0">
              <a:solidFill>
                <a:srgbClr val="FF3300"/>
              </a:solidFill>
              <a:cs typeface="Arial" charset="0"/>
            </a:endParaRPr>
          </a:p>
        </p:txBody>
      </p:sp>
      <p:sp>
        <p:nvSpPr>
          <p:cNvPr id="63" name="Text Box 1"/>
          <p:cNvSpPr txBox="1">
            <a:spLocks noChangeArrowheads="1"/>
          </p:cNvSpPr>
          <p:nvPr/>
        </p:nvSpPr>
        <p:spPr bwMode="auto">
          <a:xfrm>
            <a:off x="359440" y="4651418"/>
            <a:ext cx="648000" cy="929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b="0" dirty="0" smtClean="0">
                <a:solidFill>
                  <a:srgbClr val="336600"/>
                </a:solidFill>
                <a:cs typeface="Arial" charset="0"/>
              </a:rPr>
              <a:t>♣</a:t>
            </a:r>
            <a:endParaRPr lang="nl-NL" sz="5300" b="0" dirty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64" name="Text Box 5"/>
          <p:cNvSpPr txBox="1">
            <a:spLocks noChangeArrowheads="1"/>
          </p:cNvSpPr>
          <p:nvPr/>
        </p:nvSpPr>
        <p:spPr bwMode="auto">
          <a:xfrm>
            <a:off x="1079977" y="3788023"/>
            <a:ext cx="720000" cy="9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H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5" name="Text Box 5"/>
          <p:cNvSpPr txBox="1">
            <a:spLocks noChangeArrowheads="1"/>
          </p:cNvSpPr>
          <p:nvPr/>
        </p:nvSpPr>
        <p:spPr bwMode="auto">
          <a:xfrm>
            <a:off x="1079440" y="4655795"/>
            <a:ext cx="70937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H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6" name="Text Box 5"/>
          <p:cNvSpPr txBox="1">
            <a:spLocks noChangeArrowheads="1"/>
          </p:cNvSpPr>
          <p:nvPr/>
        </p:nvSpPr>
        <p:spPr bwMode="auto">
          <a:xfrm>
            <a:off x="1079977" y="2196456"/>
            <a:ext cx="59716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9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7" name="Text Box 5"/>
          <p:cNvSpPr txBox="1">
            <a:spLocks noChangeArrowheads="1"/>
          </p:cNvSpPr>
          <p:nvPr/>
        </p:nvSpPr>
        <p:spPr bwMode="auto">
          <a:xfrm>
            <a:off x="1740333" y="2995410"/>
            <a:ext cx="70937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8" name="Text Box 5"/>
          <p:cNvSpPr txBox="1">
            <a:spLocks noChangeArrowheads="1"/>
          </p:cNvSpPr>
          <p:nvPr/>
        </p:nvSpPr>
        <p:spPr bwMode="auto">
          <a:xfrm>
            <a:off x="1785911" y="3788023"/>
            <a:ext cx="59716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4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9" name="Text Box 5"/>
          <p:cNvSpPr txBox="1">
            <a:spLocks noChangeArrowheads="1"/>
          </p:cNvSpPr>
          <p:nvPr/>
        </p:nvSpPr>
        <p:spPr bwMode="auto">
          <a:xfrm>
            <a:off x="1727969" y="4655795"/>
            <a:ext cx="59716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4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0" name="Text Box 5"/>
          <p:cNvSpPr txBox="1">
            <a:spLocks noChangeArrowheads="1"/>
          </p:cNvSpPr>
          <p:nvPr/>
        </p:nvSpPr>
        <p:spPr bwMode="auto">
          <a:xfrm>
            <a:off x="1656270" y="2196456"/>
            <a:ext cx="59716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6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1" name="Text Box 5"/>
          <p:cNvSpPr txBox="1">
            <a:spLocks noChangeArrowheads="1"/>
          </p:cNvSpPr>
          <p:nvPr/>
        </p:nvSpPr>
        <p:spPr bwMode="auto">
          <a:xfrm>
            <a:off x="2437557" y="2995410"/>
            <a:ext cx="63403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T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2" name="Text Box 5"/>
          <p:cNvSpPr txBox="1">
            <a:spLocks noChangeArrowheads="1"/>
          </p:cNvSpPr>
          <p:nvPr/>
        </p:nvSpPr>
        <p:spPr bwMode="auto">
          <a:xfrm>
            <a:off x="2369008" y="3788023"/>
            <a:ext cx="59716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3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2952105" y="3788023"/>
            <a:ext cx="59716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4" name="Text Box 5"/>
          <p:cNvSpPr txBox="1">
            <a:spLocks noChangeArrowheads="1"/>
          </p:cNvSpPr>
          <p:nvPr/>
        </p:nvSpPr>
        <p:spPr bwMode="auto">
          <a:xfrm>
            <a:off x="2232562" y="2196455"/>
            <a:ext cx="59716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5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5" name="Text Box 5"/>
          <p:cNvSpPr txBox="1">
            <a:spLocks noChangeArrowheads="1"/>
          </p:cNvSpPr>
          <p:nvPr/>
        </p:nvSpPr>
        <p:spPr bwMode="auto">
          <a:xfrm>
            <a:off x="3059440" y="2995410"/>
            <a:ext cx="59716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4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7" name="Text Box 5"/>
          <p:cNvSpPr txBox="1">
            <a:spLocks noChangeArrowheads="1"/>
          </p:cNvSpPr>
          <p:nvPr/>
        </p:nvSpPr>
        <p:spPr bwMode="auto">
          <a:xfrm>
            <a:off x="10152985" y="4655795"/>
            <a:ext cx="672505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V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0" name="Text Box 1"/>
          <p:cNvSpPr txBox="1">
            <a:spLocks noChangeArrowheads="1"/>
          </p:cNvSpPr>
          <p:nvPr/>
        </p:nvSpPr>
        <p:spPr bwMode="auto">
          <a:xfrm>
            <a:off x="9432448" y="4651418"/>
            <a:ext cx="648000" cy="929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b="0" dirty="0" smtClean="0">
                <a:solidFill>
                  <a:srgbClr val="336600"/>
                </a:solidFill>
                <a:cs typeface="Arial" charset="0"/>
              </a:rPr>
              <a:t>♣</a:t>
            </a:r>
            <a:endParaRPr lang="nl-NL" sz="5300" b="0" dirty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84" name="Text Box 5"/>
          <p:cNvSpPr txBox="1">
            <a:spLocks noChangeArrowheads="1"/>
          </p:cNvSpPr>
          <p:nvPr/>
        </p:nvSpPr>
        <p:spPr bwMode="auto">
          <a:xfrm>
            <a:off x="10802684" y="4655795"/>
            <a:ext cx="59716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9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8" name="Text Box 5"/>
          <p:cNvSpPr txBox="1">
            <a:spLocks noChangeArrowheads="1"/>
          </p:cNvSpPr>
          <p:nvPr/>
        </p:nvSpPr>
        <p:spPr bwMode="auto">
          <a:xfrm>
            <a:off x="11377041" y="4655795"/>
            <a:ext cx="59716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3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2" name="Groep 101"/>
          <p:cNvGrpSpPr/>
          <p:nvPr/>
        </p:nvGrpSpPr>
        <p:grpSpPr>
          <a:xfrm>
            <a:off x="6063057" y="3204567"/>
            <a:ext cx="864000" cy="1080000"/>
            <a:chOff x="6063057" y="3204567"/>
            <a:chExt cx="900000" cy="1080000"/>
          </a:xfrm>
        </p:grpSpPr>
        <p:sp>
          <p:nvSpPr>
            <p:cNvPr id="103" name="AutoShape 2"/>
            <p:cNvSpPr>
              <a:spLocks noChangeArrowheads="1"/>
            </p:cNvSpPr>
            <p:nvPr/>
          </p:nvSpPr>
          <p:spPr bwMode="auto">
            <a:xfrm>
              <a:off x="6063057" y="3204567"/>
              <a:ext cx="900000" cy="1080000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104" name="Rechthoek 103"/>
            <p:cNvSpPr/>
            <p:nvPr/>
          </p:nvSpPr>
          <p:spPr bwMode="auto">
            <a:xfrm>
              <a:off x="6351057" y="3348523"/>
              <a:ext cx="324000" cy="792088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105" name="Rechthoek 104"/>
            <p:cNvSpPr/>
            <p:nvPr/>
          </p:nvSpPr>
          <p:spPr bwMode="auto">
            <a:xfrm rot="2057438">
              <a:off x="6243057" y="3383921"/>
              <a:ext cx="540000" cy="72129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106" name="Rechte verbindingslijn 105"/>
            <p:cNvCxnSpPr/>
            <p:nvPr/>
          </p:nvCxnSpPr>
          <p:spPr bwMode="auto">
            <a:xfrm flipH="1">
              <a:off x="6423057" y="3276575"/>
              <a:ext cx="180000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7" name="Rechte verbindingslijn 106"/>
            <p:cNvCxnSpPr/>
            <p:nvPr/>
          </p:nvCxnSpPr>
          <p:spPr bwMode="auto">
            <a:xfrm flipH="1">
              <a:off x="6441057" y="4212679"/>
              <a:ext cx="144000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Rechte verbindingslijn 107"/>
            <p:cNvCxnSpPr/>
            <p:nvPr/>
          </p:nvCxnSpPr>
          <p:spPr bwMode="auto">
            <a:xfrm rot="5400000" flipH="1">
              <a:off x="6840545" y="3780623"/>
              <a:ext cx="144000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Rechte verbindingslijn 108"/>
            <p:cNvCxnSpPr/>
            <p:nvPr/>
          </p:nvCxnSpPr>
          <p:spPr bwMode="auto">
            <a:xfrm rot="5400000" flipH="1">
              <a:off x="6048457" y="3708615"/>
              <a:ext cx="144000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3" name="AutoShape 2"/>
          <p:cNvSpPr>
            <a:spLocks noChangeArrowheads="1"/>
          </p:cNvSpPr>
          <p:nvPr/>
        </p:nvSpPr>
        <p:spPr bwMode="auto">
          <a:xfrm>
            <a:off x="2808089" y="468263"/>
            <a:ext cx="1944766" cy="705162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3200" dirty="0" smtClean="0">
                <a:solidFill>
                  <a:srgbClr val="FFFFFF"/>
                </a:solidFill>
                <a:cs typeface="Times New Roman" pitchFamily="16" charset="0"/>
              </a:rPr>
              <a:t>dummy</a:t>
            </a:r>
            <a:endParaRPr lang="nl-NL" sz="280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118" name="Toelichting met afgeronde rechthoek 117"/>
          <p:cNvSpPr/>
          <p:nvPr/>
        </p:nvSpPr>
        <p:spPr bwMode="auto">
          <a:xfrm>
            <a:off x="503833" y="5652839"/>
            <a:ext cx="3960440" cy="1440160"/>
          </a:xfrm>
          <a:prstGeom prst="wedgeRoundRectCallout">
            <a:avLst>
              <a:gd name="adj1" fmla="val 16801"/>
              <a:gd name="adj2" fmla="val -32865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Als je niet dekt gebeurt er dit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76" name="AutoShape 14"/>
          <p:cNvSpPr>
            <a:spLocks noChangeArrowheads="1"/>
          </p:cNvSpPr>
          <p:nvPr/>
        </p:nvSpPr>
        <p:spPr bwMode="auto">
          <a:xfrm>
            <a:off x="11449049" y="396255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chemeClr val="tx1"/>
                </a:solidFill>
              </a:rPr>
              <a:t>3SA</a:t>
            </a:r>
            <a:endParaRPr lang="nl-NL" sz="4800" dirty="0">
              <a:solidFill>
                <a:schemeClr val="tx1"/>
              </a:solidFill>
              <a:cs typeface="Times New Roman" pitchFamily="16" charset="0"/>
            </a:endParaRPr>
          </a:p>
        </p:txBody>
      </p:sp>
      <p:sp>
        <p:nvSpPr>
          <p:cNvPr id="79" name="Toelichting met afgeronde rechthoek 78"/>
          <p:cNvSpPr/>
          <p:nvPr/>
        </p:nvSpPr>
        <p:spPr bwMode="auto">
          <a:xfrm>
            <a:off x="10368929" y="2916535"/>
            <a:ext cx="2676882" cy="792000"/>
          </a:xfrm>
          <a:prstGeom prst="wedgeRoundRectCallout">
            <a:avLst>
              <a:gd name="adj1" fmla="val -38826"/>
              <a:gd name="adj2" fmla="val 144272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1 slag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" dur="indefinite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" dur="indefinite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" dur="indefinite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9" dur="indefinite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4" dur="indefinite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8" dur="indefinite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2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6" dur="indefinite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1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5" dur="indefinite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4" grpId="0"/>
      <p:bldP spid="36" grpId="0"/>
      <p:bldP spid="37" grpId="0"/>
      <p:bldP spid="49" grpId="0"/>
      <p:bldP spid="53" grpId="0"/>
      <p:bldP spid="60" grpId="0"/>
      <p:bldP spid="65" grpId="0"/>
      <p:bldP spid="69" grpId="0"/>
      <p:bldP spid="77" grpId="0"/>
      <p:bldP spid="84" grpId="0"/>
      <p:bldP spid="88" grpId="0"/>
      <p:bldP spid="118" grpId="0" animBg="1"/>
      <p:bldP spid="7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968329" y="0"/>
            <a:ext cx="648072" cy="929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b="0" dirty="0" smtClean="0">
                <a:solidFill>
                  <a:srgbClr val="000000"/>
                </a:solidFill>
                <a:cs typeface="Arial" charset="0"/>
              </a:rPr>
              <a:t>♠</a:t>
            </a:r>
            <a:endParaRPr lang="nl-NL" sz="5300" b="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688866" y="1584613"/>
            <a:ext cx="59716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9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8" name="Text Box 1"/>
          <p:cNvSpPr txBox="1">
            <a:spLocks noChangeArrowheads="1"/>
          </p:cNvSpPr>
          <p:nvPr/>
        </p:nvSpPr>
        <p:spPr bwMode="auto">
          <a:xfrm>
            <a:off x="4968329" y="792000"/>
            <a:ext cx="648072" cy="929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b="0" dirty="0" smtClean="0">
                <a:solidFill>
                  <a:srgbClr val="C00000"/>
                </a:solidFill>
                <a:cs typeface="Arial" charset="0"/>
              </a:rPr>
              <a:t>♥</a:t>
            </a:r>
            <a:endParaRPr lang="nl-NL" sz="5300" b="0" dirty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19" name="Text Box 1"/>
          <p:cNvSpPr txBox="1">
            <a:spLocks noChangeArrowheads="1"/>
          </p:cNvSpPr>
          <p:nvPr/>
        </p:nvSpPr>
        <p:spPr bwMode="auto">
          <a:xfrm>
            <a:off x="4968329" y="1584000"/>
            <a:ext cx="648072" cy="929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5300" b="0" dirty="0">
              <a:solidFill>
                <a:srgbClr val="FF3300"/>
              </a:solidFill>
              <a:cs typeface="Arial" charset="0"/>
            </a:endParaRPr>
          </a:p>
        </p:txBody>
      </p:sp>
      <p:sp>
        <p:nvSpPr>
          <p:cNvPr id="20" name="Text Box 1"/>
          <p:cNvSpPr txBox="1">
            <a:spLocks noChangeArrowheads="1"/>
          </p:cNvSpPr>
          <p:nvPr/>
        </p:nvSpPr>
        <p:spPr bwMode="auto">
          <a:xfrm>
            <a:off x="4968329" y="2376000"/>
            <a:ext cx="648000" cy="929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b="0" dirty="0" smtClean="0">
                <a:solidFill>
                  <a:srgbClr val="336600"/>
                </a:solidFill>
                <a:cs typeface="Arial" charset="0"/>
              </a:rPr>
              <a:t>♣</a:t>
            </a:r>
            <a:endParaRPr lang="nl-NL" sz="5300" b="0" dirty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5688866" y="2376613"/>
            <a:ext cx="720000" cy="9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5688329" y="0"/>
            <a:ext cx="70937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5688866" y="792613"/>
            <a:ext cx="63403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T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6336481" y="1584613"/>
            <a:ext cx="59716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5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6386115" y="2380377"/>
            <a:ext cx="672505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V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6387232" y="0"/>
            <a:ext cx="59716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8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6319140" y="792613"/>
            <a:ext cx="59716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5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7" name="Text Box 5"/>
          <p:cNvSpPr txBox="1">
            <a:spLocks noChangeArrowheads="1"/>
          </p:cNvSpPr>
          <p:nvPr/>
        </p:nvSpPr>
        <p:spPr bwMode="auto">
          <a:xfrm>
            <a:off x="7560617" y="0"/>
            <a:ext cx="59716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3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7035869" y="2380377"/>
            <a:ext cx="59716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6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9" name="Text Box 5"/>
          <p:cNvSpPr txBox="1">
            <a:spLocks noChangeArrowheads="1"/>
          </p:cNvSpPr>
          <p:nvPr/>
        </p:nvSpPr>
        <p:spPr bwMode="auto">
          <a:xfrm>
            <a:off x="6973925" y="0"/>
            <a:ext cx="59716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5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0" name="Text Box 5"/>
          <p:cNvSpPr txBox="1">
            <a:spLocks noChangeArrowheads="1"/>
          </p:cNvSpPr>
          <p:nvPr/>
        </p:nvSpPr>
        <p:spPr bwMode="auto">
          <a:xfrm>
            <a:off x="6912545" y="792613"/>
            <a:ext cx="59716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4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1" name="Text Box 5"/>
          <p:cNvSpPr txBox="1">
            <a:spLocks noChangeArrowheads="1"/>
          </p:cNvSpPr>
          <p:nvPr/>
        </p:nvSpPr>
        <p:spPr bwMode="auto">
          <a:xfrm>
            <a:off x="7610281" y="2380377"/>
            <a:ext cx="59716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5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6" name="Text Box 1"/>
          <p:cNvSpPr txBox="1">
            <a:spLocks noChangeArrowheads="1"/>
          </p:cNvSpPr>
          <p:nvPr/>
        </p:nvSpPr>
        <p:spPr bwMode="auto">
          <a:xfrm>
            <a:off x="4968786" y="4219370"/>
            <a:ext cx="648000" cy="929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b="0" dirty="0" smtClean="0">
                <a:solidFill>
                  <a:srgbClr val="000000"/>
                </a:solidFill>
                <a:cs typeface="Arial" charset="0"/>
              </a:rPr>
              <a:t>♠</a:t>
            </a:r>
            <a:endParaRPr lang="nl-NL" sz="5300" b="0" dirty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49" name="Text Box 5"/>
          <p:cNvSpPr txBox="1">
            <a:spLocks noChangeArrowheads="1"/>
          </p:cNvSpPr>
          <p:nvPr/>
        </p:nvSpPr>
        <p:spPr bwMode="auto">
          <a:xfrm>
            <a:off x="5689323" y="4219370"/>
            <a:ext cx="70937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9" name="Text Box 1"/>
          <p:cNvSpPr txBox="1">
            <a:spLocks noChangeArrowheads="1"/>
          </p:cNvSpPr>
          <p:nvPr/>
        </p:nvSpPr>
        <p:spPr bwMode="auto">
          <a:xfrm>
            <a:off x="359440" y="2196456"/>
            <a:ext cx="648072" cy="929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b="0" dirty="0" smtClean="0">
                <a:solidFill>
                  <a:srgbClr val="000000"/>
                </a:solidFill>
                <a:cs typeface="Arial" charset="0"/>
              </a:rPr>
              <a:t>♠</a:t>
            </a:r>
            <a:endParaRPr lang="nl-NL" sz="5300" b="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1079977" y="2995410"/>
            <a:ext cx="70937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H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1" name="Text Box 1"/>
          <p:cNvSpPr txBox="1">
            <a:spLocks noChangeArrowheads="1"/>
          </p:cNvSpPr>
          <p:nvPr/>
        </p:nvSpPr>
        <p:spPr bwMode="auto">
          <a:xfrm>
            <a:off x="359440" y="2994797"/>
            <a:ext cx="648072" cy="929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b="0" dirty="0" smtClean="0">
                <a:solidFill>
                  <a:srgbClr val="C00000"/>
                </a:solidFill>
                <a:cs typeface="Arial" charset="0"/>
              </a:rPr>
              <a:t>♥</a:t>
            </a:r>
            <a:endParaRPr lang="nl-NL" sz="5300" b="0" dirty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62" name="Text Box 1"/>
          <p:cNvSpPr txBox="1">
            <a:spLocks noChangeArrowheads="1"/>
          </p:cNvSpPr>
          <p:nvPr/>
        </p:nvSpPr>
        <p:spPr bwMode="auto">
          <a:xfrm>
            <a:off x="359440" y="3787410"/>
            <a:ext cx="648072" cy="929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5300" b="0" dirty="0">
              <a:solidFill>
                <a:srgbClr val="FF3300"/>
              </a:solidFill>
              <a:cs typeface="Arial" charset="0"/>
            </a:endParaRPr>
          </a:p>
        </p:txBody>
      </p:sp>
      <p:sp>
        <p:nvSpPr>
          <p:cNvPr id="63" name="Text Box 1"/>
          <p:cNvSpPr txBox="1">
            <a:spLocks noChangeArrowheads="1"/>
          </p:cNvSpPr>
          <p:nvPr/>
        </p:nvSpPr>
        <p:spPr bwMode="auto">
          <a:xfrm>
            <a:off x="359440" y="4651418"/>
            <a:ext cx="648000" cy="929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b="0" dirty="0" smtClean="0">
                <a:solidFill>
                  <a:srgbClr val="336600"/>
                </a:solidFill>
                <a:cs typeface="Arial" charset="0"/>
              </a:rPr>
              <a:t>♣</a:t>
            </a:r>
            <a:endParaRPr lang="nl-NL" sz="5300" b="0" dirty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64" name="Text Box 5"/>
          <p:cNvSpPr txBox="1">
            <a:spLocks noChangeArrowheads="1"/>
          </p:cNvSpPr>
          <p:nvPr/>
        </p:nvSpPr>
        <p:spPr bwMode="auto">
          <a:xfrm>
            <a:off x="1079977" y="3788023"/>
            <a:ext cx="63403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T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5" name="Text Box 5"/>
          <p:cNvSpPr txBox="1">
            <a:spLocks noChangeArrowheads="1"/>
          </p:cNvSpPr>
          <p:nvPr/>
        </p:nvSpPr>
        <p:spPr bwMode="auto">
          <a:xfrm>
            <a:off x="1079440" y="4652031"/>
            <a:ext cx="59716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4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6" name="Text Box 5"/>
          <p:cNvSpPr txBox="1">
            <a:spLocks noChangeArrowheads="1"/>
          </p:cNvSpPr>
          <p:nvPr/>
        </p:nvSpPr>
        <p:spPr bwMode="auto">
          <a:xfrm>
            <a:off x="1079977" y="2196456"/>
            <a:ext cx="672505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V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7" name="Text Box 5"/>
          <p:cNvSpPr txBox="1">
            <a:spLocks noChangeArrowheads="1"/>
          </p:cNvSpPr>
          <p:nvPr/>
        </p:nvSpPr>
        <p:spPr bwMode="auto">
          <a:xfrm>
            <a:off x="1777715" y="2995410"/>
            <a:ext cx="672505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V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8" name="Text Box 5"/>
          <p:cNvSpPr txBox="1">
            <a:spLocks noChangeArrowheads="1"/>
          </p:cNvSpPr>
          <p:nvPr/>
        </p:nvSpPr>
        <p:spPr bwMode="auto">
          <a:xfrm>
            <a:off x="1728600" y="3788023"/>
            <a:ext cx="59716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8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9" name="Text Box 5"/>
          <p:cNvSpPr txBox="1">
            <a:spLocks noChangeArrowheads="1"/>
          </p:cNvSpPr>
          <p:nvPr/>
        </p:nvSpPr>
        <p:spPr bwMode="auto">
          <a:xfrm>
            <a:off x="1619728" y="4652031"/>
            <a:ext cx="59716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3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0" name="Text Box 5"/>
          <p:cNvSpPr txBox="1">
            <a:spLocks noChangeArrowheads="1"/>
          </p:cNvSpPr>
          <p:nvPr/>
        </p:nvSpPr>
        <p:spPr bwMode="auto">
          <a:xfrm>
            <a:off x="1778878" y="2196456"/>
            <a:ext cx="59716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7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1" name="Text Box 5"/>
          <p:cNvSpPr txBox="1">
            <a:spLocks noChangeArrowheads="1"/>
          </p:cNvSpPr>
          <p:nvPr/>
        </p:nvSpPr>
        <p:spPr bwMode="auto">
          <a:xfrm>
            <a:off x="2438585" y="2995410"/>
            <a:ext cx="59716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7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2" name="Text Box 5"/>
          <p:cNvSpPr txBox="1">
            <a:spLocks noChangeArrowheads="1"/>
          </p:cNvSpPr>
          <p:nvPr/>
        </p:nvSpPr>
        <p:spPr bwMode="auto">
          <a:xfrm>
            <a:off x="2340353" y="3788023"/>
            <a:ext cx="59716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7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2952105" y="3788023"/>
            <a:ext cx="59716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6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4" name="Text Box 5"/>
          <p:cNvSpPr txBox="1">
            <a:spLocks noChangeArrowheads="1"/>
          </p:cNvSpPr>
          <p:nvPr/>
        </p:nvSpPr>
        <p:spPr bwMode="auto">
          <a:xfrm>
            <a:off x="2160017" y="4652031"/>
            <a:ext cx="59716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5" name="Text Box 5"/>
          <p:cNvSpPr txBox="1">
            <a:spLocks noChangeArrowheads="1"/>
          </p:cNvSpPr>
          <p:nvPr/>
        </p:nvSpPr>
        <p:spPr bwMode="auto">
          <a:xfrm>
            <a:off x="3024113" y="2995410"/>
            <a:ext cx="59716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6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" name="Text Box 1"/>
          <p:cNvSpPr txBox="1">
            <a:spLocks noChangeArrowheads="1"/>
          </p:cNvSpPr>
          <p:nvPr/>
        </p:nvSpPr>
        <p:spPr bwMode="auto">
          <a:xfrm>
            <a:off x="9432448" y="2994797"/>
            <a:ext cx="648072" cy="929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b="0" dirty="0" smtClean="0">
                <a:solidFill>
                  <a:srgbClr val="C00000"/>
                </a:solidFill>
                <a:cs typeface="Arial" charset="0"/>
              </a:rPr>
              <a:t>♥</a:t>
            </a:r>
            <a:endParaRPr lang="nl-NL" sz="5300" b="0" dirty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90" name="Text Box 5"/>
          <p:cNvSpPr txBox="1">
            <a:spLocks noChangeArrowheads="1"/>
          </p:cNvSpPr>
          <p:nvPr/>
        </p:nvSpPr>
        <p:spPr bwMode="auto">
          <a:xfrm>
            <a:off x="10152985" y="2995410"/>
            <a:ext cx="59716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3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2" name="Groep 101"/>
          <p:cNvGrpSpPr/>
          <p:nvPr/>
        </p:nvGrpSpPr>
        <p:grpSpPr>
          <a:xfrm>
            <a:off x="6063057" y="3204567"/>
            <a:ext cx="864000" cy="1080000"/>
            <a:chOff x="6063057" y="3204567"/>
            <a:chExt cx="900000" cy="1080000"/>
          </a:xfrm>
        </p:grpSpPr>
        <p:sp>
          <p:nvSpPr>
            <p:cNvPr id="103" name="AutoShape 2"/>
            <p:cNvSpPr>
              <a:spLocks noChangeArrowheads="1"/>
            </p:cNvSpPr>
            <p:nvPr/>
          </p:nvSpPr>
          <p:spPr bwMode="auto">
            <a:xfrm>
              <a:off x="6063057" y="3204567"/>
              <a:ext cx="900000" cy="1080000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104" name="Rechthoek 103"/>
            <p:cNvSpPr/>
            <p:nvPr/>
          </p:nvSpPr>
          <p:spPr bwMode="auto">
            <a:xfrm>
              <a:off x="6351057" y="3348523"/>
              <a:ext cx="324000" cy="792088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105" name="Rechthoek 104"/>
            <p:cNvSpPr/>
            <p:nvPr/>
          </p:nvSpPr>
          <p:spPr bwMode="auto">
            <a:xfrm rot="2057438">
              <a:off x="6243057" y="3383921"/>
              <a:ext cx="540000" cy="72129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106" name="Rechte verbindingslijn 105"/>
            <p:cNvCxnSpPr/>
            <p:nvPr/>
          </p:nvCxnSpPr>
          <p:spPr bwMode="auto">
            <a:xfrm flipH="1">
              <a:off x="6423057" y="3276575"/>
              <a:ext cx="180000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7" name="Rechte verbindingslijn 106"/>
            <p:cNvCxnSpPr/>
            <p:nvPr/>
          </p:nvCxnSpPr>
          <p:spPr bwMode="auto">
            <a:xfrm flipH="1">
              <a:off x="6441057" y="4212679"/>
              <a:ext cx="144000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Rechte verbindingslijn 107"/>
            <p:cNvCxnSpPr/>
            <p:nvPr/>
          </p:nvCxnSpPr>
          <p:spPr bwMode="auto">
            <a:xfrm rot="5400000" flipH="1">
              <a:off x="6840545" y="3780623"/>
              <a:ext cx="144000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Rechte verbindingslijn 108"/>
            <p:cNvCxnSpPr/>
            <p:nvPr/>
          </p:nvCxnSpPr>
          <p:spPr bwMode="auto">
            <a:xfrm rot="5400000" flipH="1">
              <a:off x="6048457" y="3708615"/>
              <a:ext cx="144000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3" name="AutoShape 2"/>
          <p:cNvSpPr>
            <a:spLocks noChangeArrowheads="1"/>
          </p:cNvSpPr>
          <p:nvPr/>
        </p:nvSpPr>
        <p:spPr bwMode="auto">
          <a:xfrm>
            <a:off x="2808089" y="468263"/>
            <a:ext cx="1944766" cy="705162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3200" dirty="0" smtClean="0">
                <a:solidFill>
                  <a:srgbClr val="FFFFFF"/>
                </a:solidFill>
                <a:cs typeface="Times New Roman" pitchFamily="16" charset="0"/>
              </a:rPr>
              <a:t>dummy</a:t>
            </a:r>
            <a:endParaRPr lang="nl-NL" sz="280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95" name="AutoShape 14"/>
          <p:cNvSpPr>
            <a:spLocks noChangeArrowheads="1"/>
          </p:cNvSpPr>
          <p:nvPr/>
        </p:nvSpPr>
        <p:spPr bwMode="auto">
          <a:xfrm>
            <a:off x="11449049" y="396255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rgbClr val="000000"/>
                </a:solidFill>
              </a:rPr>
              <a:t>4♠</a:t>
            </a:r>
            <a:endParaRPr lang="nl-NL" sz="4800" dirty="0">
              <a:solidFill>
                <a:srgbClr val="000000"/>
              </a:solidFill>
            </a:endParaRPr>
          </a:p>
        </p:txBody>
      </p:sp>
      <p:grpSp>
        <p:nvGrpSpPr>
          <p:cNvPr id="3" name="Groep 25"/>
          <p:cNvGrpSpPr/>
          <p:nvPr/>
        </p:nvGrpSpPr>
        <p:grpSpPr>
          <a:xfrm>
            <a:off x="6066509" y="2417051"/>
            <a:ext cx="1598400" cy="1980000"/>
            <a:chOff x="2779859" y="3996655"/>
            <a:chExt cx="1569569" cy="1944215"/>
          </a:xfrm>
        </p:grpSpPr>
        <p:sp>
          <p:nvSpPr>
            <p:cNvPr id="97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98" name="Rechthoek 97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99" name="Rechthoek 98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100" name="Rechte verbindingslijn 99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1" name="Rechte verbindingslijn 100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Rechte verbindingslijn 101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Rechte verbindingslijn 109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12" name="AutoShape 14"/>
          <p:cNvSpPr>
            <a:spLocks noChangeArrowheads="1"/>
          </p:cNvSpPr>
          <p:nvPr/>
        </p:nvSpPr>
        <p:spPr bwMode="auto">
          <a:xfrm>
            <a:off x="6066509" y="4505284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chemeClr val="tx1"/>
                </a:solidFill>
              </a:rPr>
              <a:t>1SA</a:t>
            </a:r>
            <a:endParaRPr lang="nl-NL" sz="4800" dirty="0">
              <a:solidFill>
                <a:schemeClr val="tx1"/>
              </a:solidFill>
              <a:cs typeface="Times New Roman" pitchFamily="16" charset="0"/>
            </a:endParaRPr>
          </a:p>
        </p:txBody>
      </p:sp>
      <p:sp>
        <p:nvSpPr>
          <p:cNvPr id="113" name="AutoShape 13"/>
          <p:cNvSpPr>
            <a:spLocks noChangeArrowheads="1"/>
          </p:cNvSpPr>
          <p:nvPr/>
        </p:nvSpPr>
        <p:spPr bwMode="auto">
          <a:xfrm>
            <a:off x="7789227" y="2417052"/>
            <a:ext cx="1596762" cy="79666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00"/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18000">
            <a:solidFill>
              <a:srgbClr val="314004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000" dirty="0">
                <a:solidFill>
                  <a:srgbClr val="FFFFFF"/>
                </a:solidFill>
              </a:rPr>
              <a:t>pas</a:t>
            </a:r>
          </a:p>
        </p:txBody>
      </p:sp>
      <p:sp>
        <p:nvSpPr>
          <p:cNvPr id="114" name="AutoShape 13"/>
          <p:cNvSpPr>
            <a:spLocks noChangeArrowheads="1"/>
          </p:cNvSpPr>
          <p:nvPr/>
        </p:nvSpPr>
        <p:spPr bwMode="auto">
          <a:xfrm>
            <a:off x="4392265" y="2417052"/>
            <a:ext cx="1596762" cy="79666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00"/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18000">
            <a:solidFill>
              <a:srgbClr val="314004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000" dirty="0">
                <a:solidFill>
                  <a:srgbClr val="FFFFFF"/>
                </a:solidFill>
              </a:rPr>
              <a:t>pas</a:t>
            </a:r>
          </a:p>
        </p:txBody>
      </p:sp>
      <p:sp>
        <p:nvSpPr>
          <p:cNvPr id="115" name="Text Box 1"/>
          <p:cNvSpPr txBox="1">
            <a:spLocks noChangeArrowheads="1"/>
          </p:cNvSpPr>
          <p:nvPr/>
        </p:nvSpPr>
        <p:spPr bwMode="auto">
          <a:xfrm>
            <a:off x="4968786" y="5011634"/>
            <a:ext cx="648072" cy="929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>
            <a:spAutoFit/>
          </a:bodyPr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b="0" dirty="0" smtClean="0">
                <a:solidFill>
                  <a:srgbClr val="C00000"/>
                </a:solidFill>
                <a:cs typeface="Arial" charset="0"/>
              </a:rPr>
              <a:t>♥</a:t>
            </a:r>
            <a:endParaRPr lang="nl-NL" sz="5300" b="0" dirty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116" name="Text Box 5"/>
          <p:cNvSpPr txBox="1">
            <a:spLocks noChangeArrowheads="1"/>
          </p:cNvSpPr>
          <p:nvPr/>
        </p:nvSpPr>
        <p:spPr bwMode="auto">
          <a:xfrm>
            <a:off x="5689323" y="5011634"/>
            <a:ext cx="720000" cy="9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7" name="Toelichting met afgeronde rechthoek 116"/>
          <p:cNvSpPr/>
          <p:nvPr/>
        </p:nvSpPr>
        <p:spPr bwMode="auto">
          <a:xfrm>
            <a:off x="503833" y="5652839"/>
            <a:ext cx="3168352" cy="792000"/>
          </a:xfrm>
          <a:prstGeom prst="wedgeRoundRectCallout">
            <a:avLst>
              <a:gd name="adj1" fmla="val 49107"/>
              <a:gd name="adj2" fmla="val 13309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Dekken?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118" name="Toelichting met afgeronde rechthoek 117"/>
          <p:cNvSpPr/>
          <p:nvPr/>
        </p:nvSpPr>
        <p:spPr bwMode="auto">
          <a:xfrm>
            <a:off x="6696521" y="5652839"/>
            <a:ext cx="6349290" cy="1440160"/>
          </a:xfrm>
          <a:prstGeom prst="wedgeRoundRectCallout">
            <a:avLst>
              <a:gd name="adj1" fmla="val 20868"/>
              <a:gd name="adj2" fmla="val -32865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De leider probeert je te verleiden de V te spelen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82" name="AutoShape 9"/>
          <p:cNvSpPr>
            <a:spLocks noChangeArrowheads="1"/>
          </p:cNvSpPr>
          <p:nvPr/>
        </p:nvSpPr>
        <p:spPr bwMode="auto">
          <a:xfrm>
            <a:off x="6073621" y="1543810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>
                <a:solidFill>
                  <a:srgbClr val="336600"/>
                </a:solidFill>
              </a:rPr>
              <a:t>2</a:t>
            </a:r>
            <a:r>
              <a:rPr lang="nl-NL" sz="4800" dirty="0" smtClean="0">
                <a:solidFill>
                  <a:srgbClr val="336600"/>
                </a:solidFill>
              </a:rPr>
              <a:t>♣</a:t>
            </a:r>
            <a:endParaRPr lang="nl-NL" sz="4800" dirty="0">
              <a:solidFill>
                <a:srgbClr val="336600"/>
              </a:solidFill>
            </a:endParaRPr>
          </a:p>
        </p:txBody>
      </p:sp>
      <p:sp>
        <p:nvSpPr>
          <p:cNvPr id="83" name="AutoShape 8"/>
          <p:cNvSpPr>
            <a:spLocks noChangeArrowheads="1"/>
          </p:cNvSpPr>
          <p:nvPr/>
        </p:nvSpPr>
        <p:spPr bwMode="auto">
          <a:xfrm>
            <a:off x="6721693" y="5220791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>
                <a:solidFill>
                  <a:srgbClr val="000000"/>
                </a:solidFill>
              </a:rPr>
              <a:t>2</a:t>
            </a:r>
            <a:r>
              <a:rPr lang="nl-NL" sz="4800" dirty="0" smtClean="0">
                <a:solidFill>
                  <a:srgbClr val="000000"/>
                </a:solidFill>
              </a:rPr>
              <a:t>♠</a:t>
            </a:r>
            <a:endParaRPr lang="nl-NL" sz="4800" dirty="0">
              <a:solidFill>
                <a:srgbClr val="000000"/>
              </a:solidFill>
            </a:endParaRPr>
          </a:p>
        </p:txBody>
      </p:sp>
      <p:sp>
        <p:nvSpPr>
          <p:cNvPr id="85" name="AutoShape 8"/>
          <p:cNvSpPr>
            <a:spLocks noChangeArrowheads="1"/>
          </p:cNvSpPr>
          <p:nvPr/>
        </p:nvSpPr>
        <p:spPr bwMode="auto">
          <a:xfrm>
            <a:off x="6721693" y="2268463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rgbClr val="000000"/>
                </a:solidFill>
              </a:rPr>
              <a:t>4♠</a:t>
            </a:r>
            <a:endParaRPr lang="nl-NL" sz="4800" dirty="0">
              <a:solidFill>
                <a:srgbClr val="000000"/>
              </a:solidFill>
            </a:endParaRPr>
          </a:p>
        </p:txBody>
      </p:sp>
      <p:grpSp>
        <p:nvGrpSpPr>
          <p:cNvPr id="86" name="Groep 24"/>
          <p:cNvGrpSpPr/>
          <p:nvPr/>
        </p:nvGrpSpPr>
        <p:grpSpPr>
          <a:xfrm rot="18600000">
            <a:off x="5051572" y="1485131"/>
            <a:ext cx="936104" cy="1152127"/>
            <a:chOff x="561330" y="5953112"/>
            <a:chExt cx="936104" cy="115212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7" name="Afgeronde rechthoek 86"/>
            <p:cNvSpPr/>
            <p:nvPr/>
          </p:nvSpPr>
          <p:spPr bwMode="auto">
            <a:xfrm rot="5400000">
              <a:off x="561330" y="6169135"/>
              <a:ext cx="936104" cy="936104"/>
            </a:xfrm>
            <a:prstGeom prst="roundRect">
              <a:avLst>
                <a:gd name="adj" fmla="val 8333"/>
              </a:avLst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0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SimSun" charset="-122"/>
              </a:endParaRPr>
            </a:p>
            <a:p>
              <a:pPr marL="0" marR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nl-NL" sz="1600" b="1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89" name="Afgeronde rechthoek 88"/>
            <p:cNvSpPr/>
            <p:nvPr/>
          </p:nvSpPr>
          <p:spPr bwMode="auto">
            <a:xfrm>
              <a:off x="561330" y="5953112"/>
              <a:ext cx="252000" cy="432048"/>
            </a:xfrm>
            <a:prstGeom prst="roundRect">
              <a:avLst>
                <a:gd name="adj" fmla="val 13783"/>
              </a:avLst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nl-NL" sz="1200" b="1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S</a:t>
              </a:r>
              <a:endParaRPr kumimoji="0" lang="nl-NL" sz="11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1" name="Groep 25"/>
          <p:cNvGrpSpPr/>
          <p:nvPr/>
        </p:nvGrpSpPr>
        <p:grpSpPr>
          <a:xfrm rot="2360910">
            <a:off x="4583607" y="4039771"/>
            <a:ext cx="1152128" cy="936104"/>
            <a:chOff x="4176241" y="5004767"/>
            <a:chExt cx="1152128" cy="936104"/>
          </a:xfrm>
        </p:grpSpPr>
        <p:sp>
          <p:nvSpPr>
            <p:cNvPr id="92" name="Afgeronde rechthoek 91"/>
            <p:cNvSpPr/>
            <p:nvPr/>
          </p:nvSpPr>
          <p:spPr bwMode="auto">
            <a:xfrm>
              <a:off x="4392265" y="5004767"/>
              <a:ext cx="936104" cy="936104"/>
            </a:xfrm>
            <a:prstGeom prst="roundRect">
              <a:avLst>
                <a:gd name="adj" fmla="val 8333"/>
              </a:avLst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0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SimSun" charset="-122"/>
              </a:endParaRPr>
            </a:p>
            <a:p>
              <a:pPr marL="0" marR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nl-NL" sz="1600" b="1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ALERT</a:t>
              </a:r>
            </a:p>
          </p:txBody>
        </p:sp>
        <p:sp>
          <p:nvSpPr>
            <p:cNvPr id="94" name="Afgeronde rechthoek 93"/>
            <p:cNvSpPr/>
            <p:nvPr/>
          </p:nvSpPr>
          <p:spPr bwMode="auto">
            <a:xfrm rot="16200000">
              <a:off x="4266265" y="4914744"/>
              <a:ext cx="252000" cy="432048"/>
            </a:xfrm>
            <a:prstGeom prst="roundRect">
              <a:avLst>
                <a:gd name="adj" fmla="val 13783"/>
              </a:avLst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nl-NL" sz="1200" b="1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A</a:t>
              </a:r>
              <a:endParaRPr kumimoji="0" lang="nl-NL" sz="11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5" name="Text Box 5"/>
          <p:cNvSpPr txBox="1">
            <a:spLocks noChangeArrowheads="1"/>
          </p:cNvSpPr>
          <p:nvPr/>
        </p:nvSpPr>
        <p:spPr bwMode="auto">
          <a:xfrm>
            <a:off x="5688489" y="4219370"/>
            <a:ext cx="70937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H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6" name="Text Box 5"/>
          <p:cNvSpPr txBox="1">
            <a:spLocks noChangeArrowheads="1"/>
          </p:cNvSpPr>
          <p:nvPr/>
        </p:nvSpPr>
        <p:spPr bwMode="auto">
          <a:xfrm>
            <a:off x="6361648" y="4219370"/>
            <a:ext cx="70937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7" name="Text Box 5"/>
          <p:cNvSpPr txBox="1">
            <a:spLocks noChangeArrowheads="1"/>
          </p:cNvSpPr>
          <p:nvPr/>
        </p:nvSpPr>
        <p:spPr bwMode="auto">
          <a:xfrm>
            <a:off x="7034807" y="4219370"/>
            <a:ext cx="63403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T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8" name="Text Box 5"/>
          <p:cNvSpPr txBox="1">
            <a:spLocks noChangeArrowheads="1"/>
          </p:cNvSpPr>
          <p:nvPr/>
        </p:nvSpPr>
        <p:spPr bwMode="auto">
          <a:xfrm>
            <a:off x="7632625" y="4219370"/>
            <a:ext cx="597163" cy="9250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300" dirty="0" smtClean="0">
                <a:solidFill>
                  <a:srgbClr val="000000"/>
                </a:solidFill>
                <a:cs typeface="Arial" charset="0"/>
              </a:rPr>
              <a:t>9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0" dur="indefinite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6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7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2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3" dur="indefinite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1" dur="indefinite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2" dur="indefinite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  <p:bldP spid="4101" grpId="0"/>
      <p:bldP spid="18" grpId="0"/>
      <p:bldP spid="19" grpId="0"/>
      <p:bldP spid="20" grpId="0"/>
      <p:bldP spid="26" grpId="0"/>
      <p:bldP spid="27" grpId="0"/>
      <p:bldP spid="28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0" grpId="1"/>
      <p:bldP spid="41" grpId="0"/>
      <p:bldP spid="46" grpId="0"/>
      <p:bldP spid="49" grpId="0"/>
      <p:bldP spid="49" grpId="1"/>
      <p:bldP spid="60" grpId="0"/>
      <p:bldP spid="70" grpId="0"/>
      <p:bldP spid="78" grpId="0"/>
      <p:bldP spid="78" grpId="1"/>
      <p:bldP spid="90" grpId="0"/>
      <p:bldP spid="90" grpId="1"/>
      <p:bldP spid="93" grpId="0" animBg="1"/>
      <p:bldP spid="95" grpId="0" animBg="1"/>
      <p:bldP spid="112" grpId="0" animBg="1"/>
      <p:bldP spid="112" grpId="1" animBg="1"/>
      <p:bldP spid="113" grpId="0" animBg="1"/>
      <p:bldP spid="114" grpId="0" animBg="1"/>
      <p:bldP spid="115" grpId="0"/>
      <p:bldP spid="115" grpId="1"/>
      <p:bldP spid="116" grpId="0"/>
      <p:bldP spid="116" grpId="1"/>
      <p:bldP spid="117" grpId="0" animBg="1"/>
      <p:bldP spid="118" grpId="0" animBg="1"/>
      <p:bldP spid="82" grpId="0" animBg="1"/>
      <p:bldP spid="82" grpId="1" animBg="1"/>
      <p:bldP spid="83" grpId="0" animBg="1"/>
      <p:bldP spid="85" grpId="0" animBg="1"/>
      <p:bldP spid="125" grpId="0"/>
      <p:bldP spid="126" grpId="0"/>
      <p:bldP spid="126" grpId="1"/>
      <p:bldP spid="127" grpId="0"/>
      <p:bldP spid="12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6155780" y="5173034"/>
            <a:ext cx="6612285" cy="1593322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 anchor="ctr"/>
          <a:lstStyle/>
          <a:p>
            <a:pPr algn="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dirty="0">
                <a:solidFill>
                  <a:srgbClr val="FFFFFF"/>
                </a:solidFill>
                <a:cs typeface="Times New Roman" pitchFamily="16" charset="0"/>
              </a:rPr>
              <a:t>Genoeg gekletst,</a:t>
            </a:r>
          </a:p>
          <a:p>
            <a:pPr algn="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dirty="0">
                <a:solidFill>
                  <a:srgbClr val="FFFFFF"/>
                </a:solidFill>
                <a:cs typeface="Times New Roman" pitchFamily="16" charset="0"/>
              </a:rPr>
              <a:t>nu gaan we kaarten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"/>
          <p:cNvSpPr txBox="1">
            <a:spLocks noChangeArrowheads="1"/>
          </p:cNvSpPr>
          <p:nvPr/>
        </p:nvSpPr>
        <p:spPr bwMode="auto">
          <a:xfrm>
            <a:off x="4392265" y="902890"/>
            <a:ext cx="959442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336600"/>
                </a:solidFill>
                <a:cs typeface="Arial" charset="0"/>
              </a:rPr>
              <a:t>♣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5544849" y="907267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6633523" y="907267"/>
            <a:ext cx="97226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V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7661283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6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4" name="Text Box 1"/>
          <p:cNvSpPr txBox="1">
            <a:spLocks noChangeArrowheads="1"/>
          </p:cNvSpPr>
          <p:nvPr/>
        </p:nvSpPr>
        <p:spPr bwMode="auto">
          <a:xfrm>
            <a:off x="4392265" y="5011634"/>
            <a:ext cx="959442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336600"/>
                </a:solidFill>
                <a:cs typeface="Arial" charset="0"/>
              </a:rPr>
              <a:t>♣</a:t>
            </a: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5544849" y="5016011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1" name="Text Box 5"/>
          <p:cNvSpPr txBox="1">
            <a:spLocks noChangeArrowheads="1"/>
          </p:cNvSpPr>
          <p:nvPr/>
        </p:nvSpPr>
        <p:spPr bwMode="auto">
          <a:xfrm>
            <a:off x="6700812" y="5016011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4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8564009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5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4" name="Text Box 5"/>
          <p:cNvSpPr txBox="1">
            <a:spLocks noChangeArrowheads="1"/>
          </p:cNvSpPr>
          <p:nvPr/>
        </p:nvSpPr>
        <p:spPr bwMode="auto">
          <a:xfrm>
            <a:off x="9466735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647873" y="2984166"/>
            <a:ext cx="959442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336600"/>
                </a:solidFill>
                <a:cs typeface="Arial" charset="0"/>
              </a:rPr>
              <a:t>♣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799977" y="2988543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H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870606" y="2988543"/>
            <a:ext cx="90814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T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816201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8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7704633" y="2984166"/>
            <a:ext cx="959442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336600"/>
                </a:solidFill>
                <a:cs typeface="Arial" charset="0"/>
              </a:rPr>
              <a:t>♣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8857217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9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9865101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7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10872985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3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2" name="Groep 25"/>
          <p:cNvGrpSpPr/>
          <p:nvPr/>
        </p:nvGrpSpPr>
        <p:grpSpPr>
          <a:xfrm>
            <a:off x="5688408" y="2772518"/>
            <a:ext cx="1598400" cy="1980000"/>
            <a:chOff x="2779859" y="3996655"/>
            <a:chExt cx="1569569" cy="1944215"/>
          </a:xfrm>
        </p:grpSpPr>
        <p:sp>
          <p:nvSpPr>
            <p:cNvPr id="28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29" name="Rechthoek 28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40" name="Rechthoek 39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41" name="Rechte verbindingslijn 40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Rechte verbindingslijn 41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Rechte verbindingslijn 42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Rechte verbindingslijn 44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0" name="Toelichting met afgeronde rechthoek 29"/>
          <p:cNvSpPr/>
          <p:nvPr/>
        </p:nvSpPr>
        <p:spPr bwMode="auto">
          <a:xfrm>
            <a:off x="8136681" y="5436815"/>
            <a:ext cx="4896544" cy="1440160"/>
          </a:xfrm>
          <a:prstGeom prst="wedgeRoundRectCallout">
            <a:avLst>
              <a:gd name="adj1" fmla="val -19024"/>
              <a:gd name="adj2" fmla="val 45790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Nu heeft de leider maar 4 slagen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1" name="Toelichting met afgeronde rechthoek 30"/>
          <p:cNvSpPr/>
          <p:nvPr/>
        </p:nvSpPr>
        <p:spPr bwMode="auto">
          <a:xfrm>
            <a:off x="647849" y="468263"/>
            <a:ext cx="3168352" cy="1440160"/>
          </a:xfrm>
          <a:prstGeom prst="wedgeRoundRectCallout">
            <a:avLst>
              <a:gd name="adj1" fmla="val 8186"/>
              <a:gd name="adj2" fmla="val 42000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Als je dekt gebeurt dit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2" name="AutoShape 11"/>
          <p:cNvSpPr>
            <a:spLocks noChangeArrowheads="1"/>
          </p:cNvSpPr>
          <p:nvPr/>
        </p:nvSpPr>
        <p:spPr bwMode="auto">
          <a:xfrm>
            <a:off x="11436463" y="396255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chemeClr val="tx1"/>
                </a:solidFill>
              </a:rPr>
              <a:t>3SA</a:t>
            </a:r>
            <a:endParaRPr lang="nl-NL" sz="4800" dirty="0">
              <a:solidFill>
                <a:schemeClr val="tx1"/>
              </a:solidFill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2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0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4" grpId="0"/>
      <p:bldP spid="47" grpId="0"/>
      <p:bldP spid="51" grpId="0"/>
      <p:bldP spid="13" grpId="0"/>
      <p:bldP spid="15" grpId="0"/>
      <p:bldP spid="19" grpId="0"/>
      <p:bldP spid="20" grpId="0"/>
      <p:bldP spid="30" grpId="0" animBg="1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"/>
          <p:cNvSpPr txBox="1">
            <a:spLocks noChangeArrowheads="1"/>
          </p:cNvSpPr>
          <p:nvPr/>
        </p:nvSpPr>
        <p:spPr bwMode="auto">
          <a:xfrm>
            <a:off x="4392265" y="902890"/>
            <a:ext cx="959442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336600"/>
                </a:solidFill>
                <a:cs typeface="Arial" charset="0"/>
              </a:rPr>
              <a:t>♣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5544849" y="907267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6633523" y="907267"/>
            <a:ext cx="97226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V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7661283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6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4" name="Text Box 1"/>
          <p:cNvSpPr txBox="1">
            <a:spLocks noChangeArrowheads="1"/>
          </p:cNvSpPr>
          <p:nvPr/>
        </p:nvSpPr>
        <p:spPr bwMode="auto">
          <a:xfrm>
            <a:off x="4392265" y="5011634"/>
            <a:ext cx="959442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336600"/>
                </a:solidFill>
                <a:cs typeface="Arial" charset="0"/>
              </a:rPr>
              <a:t>♣</a:t>
            </a: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5544849" y="5016011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1" name="Text Box 5"/>
          <p:cNvSpPr txBox="1">
            <a:spLocks noChangeArrowheads="1"/>
          </p:cNvSpPr>
          <p:nvPr/>
        </p:nvSpPr>
        <p:spPr bwMode="auto">
          <a:xfrm>
            <a:off x="6700812" y="5016011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4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8564009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5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4" name="Text Box 5"/>
          <p:cNvSpPr txBox="1">
            <a:spLocks noChangeArrowheads="1"/>
          </p:cNvSpPr>
          <p:nvPr/>
        </p:nvSpPr>
        <p:spPr bwMode="auto">
          <a:xfrm>
            <a:off x="9466735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647873" y="2984166"/>
            <a:ext cx="959442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336600"/>
                </a:solidFill>
                <a:cs typeface="Arial" charset="0"/>
              </a:rPr>
              <a:t>♣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799977" y="2988543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H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870606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8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816201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3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7704633" y="2984166"/>
            <a:ext cx="959442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336600"/>
                </a:solidFill>
                <a:cs typeface="Arial" charset="0"/>
              </a:rPr>
              <a:t>♣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8857217" y="2988543"/>
            <a:ext cx="90814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T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9865101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9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10872985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7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2" name="Groep 25"/>
          <p:cNvGrpSpPr/>
          <p:nvPr/>
        </p:nvGrpSpPr>
        <p:grpSpPr>
          <a:xfrm>
            <a:off x="5688408" y="2772518"/>
            <a:ext cx="1598400" cy="1980000"/>
            <a:chOff x="2779859" y="3996655"/>
            <a:chExt cx="1569569" cy="1944215"/>
          </a:xfrm>
        </p:grpSpPr>
        <p:sp>
          <p:nvSpPr>
            <p:cNvPr id="28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29" name="Rechthoek 28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40" name="Rechthoek 39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41" name="Rechte verbindingslijn 40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Rechte verbindingslijn 41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Rechte verbindingslijn 42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Rechte verbindingslijn 44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0" name="Toelichting met afgeronde rechthoek 29"/>
          <p:cNvSpPr/>
          <p:nvPr/>
        </p:nvSpPr>
        <p:spPr bwMode="auto">
          <a:xfrm>
            <a:off x="8424713" y="5436815"/>
            <a:ext cx="4608512" cy="1440160"/>
          </a:xfrm>
          <a:prstGeom prst="wedgeRoundRectCallout">
            <a:avLst>
              <a:gd name="adj1" fmla="val -19024"/>
              <a:gd name="adj2" fmla="val 45790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Voor het geval partner de T heeft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2" name="Toelichting met afgeronde rechthoek 31"/>
          <p:cNvSpPr/>
          <p:nvPr/>
        </p:nvSpPr>
        <p:spPr bwMode="auto">
          <a:xfrm>
            <a:off x="647849" y="5436815"/>
            <a:ext cx="2880320" cy="1440160"/>
          </a:xfrm>
          <a:prstGeom prst="wedgeRoundRectCallout">
            <a:avLst>
              <a:gd name="adj1" fmla="val 34073"/>
              <a:gd name="adj2" fmla="val -4435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Nu heb je de T niet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3" name="Toelichting met afgeronde rechthoek 32"/>
          <p:cNvSpPr/>
          <p:nvPr/>
        </p:nvSpPr>
        <p:spPr bwMode="auto">
          <a:xfrm>
            <a:off x="647849" y="468263"/>
            <a:ext cx="2880320" cy="1440160"/>
          </a:xfrm>
          <a:prstGeom prst="wedgeRoundRectCallout">
            <a:avLst>
              <a:gd name="adj1" fmla="val 34073"/>
              <a:gd name="adj2" fmla="val -4435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Toch dekken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1" name="AutoShape 11"/>
          <p:cNvSpPr>
            <a:spLocks noChangeArrowheads="1"/>
          </p:cNvSpPr>
          <p:nvPr/>
        </p:nvSpPr>
        <p:spPr bwMode="auto">
          <a:xfrm>
            <a:off x="11436463" y="396255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chemeClr val="tx1"/>
                </a:solidFill>
              </a:rPr>
              <a:t>3SA</a:t>
            </a:r>
            <a:endParaRPr lang="nl-NL" sz="4800" dirty="0">
              <a:solidFill>
                <a:schemeClr val="tx1"/>
              </a:solidFill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2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3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8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8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3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5" dur="indefinite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6" dur="indefinite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0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1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4" grpId="0"/>
      <p:bldP spid="38" grpId="0"/>
      <p:bldP spid="44" grpId="0"/>
      <p:bldP spid="47" grpId="0"/>
      <p:bldP spid="47" grpId="1"/>
      <p:bldP spid="51" grpId="0" build="allAtOnce"/>
      <p:bldP spid="13" grpId="0"/>
      <p:bldP spid="15" grpId="0"/>
      <p:bldP spid="16" grpId="0"/>
      <p:bldP spid="17" grpId="0"/>
      <p:bldP spid="19" grpId="0"/>
      <p:bldP spid="19" grpId="1"/>
      <p:bldP spid="20" grpId="0"/>
      <p:bldP spid="20" grpId="1"/>
      <p:bldP spid="30" grpId="0" animBg="1"/>
      <p:bldP spid="32" grpId="0" animBg="1"/>
      <p:bldP spid="32" grpId="1" animBg="1"/>
      <p:bldP spid="33" grpId="0" animBg="1"/>
      <p:bldP spid="3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"/>
          <p:cNvSpPr txBox="1">
            <a:spLocks noChangeArrowheads="1"/>
          </p:cNvSpPr>
          <p:nvPr/>
        </p:nvSpPr>
        <p:spPr bwMode="auto">
          <a:xfrm>
            <a:off x="4392265" y="902890"/>
            <a:ext cx="88891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C00000"/>
                </a:solidFill>
                <a:cs typeface="Times New Roman" pitchFamily="16" charset="0"/>
              </a:rPr>
              <a:t>♥</a:t>
            </a:r>
            <a:endParaRPr lang="nl-NL" sz="8800" b="0" dirty="0" smtClean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5544849" y="907267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H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6654896" y="907267"/>
            <a:ext cx="90814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T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7639909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9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4" name="Text Box 1"/>
          <p:cNvSpPr txBox="1">
            <a:spLocks noChangeArrowheads="1"/>
          </p:cNvSpPr>
          <p:nvPr/>
        </p:nvSpPr>
        <p:spPr bwMode="auto">
          <a:xfrm>
            <a:off x="4392265" y="5011634"/>
            <a:ext cx="88891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C00000"/>
                </a:solidFill>
                <a:cs typeface="Times New Roman" pitchFamily="16" charset="0"/>
              </a:rPr>
              <a:t>♥</a:t>
            </a:r>
            <a:endParaRPr lang="nl-NL" sz="8800" b="0" dirty="0" smtClean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5544849" y="5016011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1" name="Text Box 5"/>
          <p:cNvSpPr txBox="1">
            <a:spLocks noChangeArrowheads="1"/>
          </p:cNvSpPr>
          <p:nvPr/>
        </p:nvSpPr>
        <p:spPr bwMode="auto">
          <a:xfrm>
            <a:off x="6700812" y="5016011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8564009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8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4" name="Text Box 5"/>
          <p:cNvSpPr txBox="1">
            <a:spLocks noChangeArrowheads="1"/>
          </p:cNvSpPr>
          <p:nvPr/>
        </p:nvSpPr>
        <p:spPr bwMode="auto">
          <a:xfrm>
            <a:off x="4752305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3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647873" y="2984166"/>
            <a:ext cx="88891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C00000"/>
                </a:solidFill>
                <a:cs typeface="Times New Roman" pitchFamily="16" charset="0"/>
              </a:rPr>
              <a:t>♥</a:t>
            </a:r>
            <a:endParaRPr lang="nl-NL" sz="8800" b="0" dirty="0" smtClean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799977" y="2988543"/>
            <a:ext cx="97226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V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867442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7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809873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4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7704633" y="2984166"/>
            <a:ext cx="88891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C00000"/>
                </a:solidFill>
                <a:cs typeface="Times New Roman" pitchFamily="16" charset="0"/>
              </a:rPr>
              <a:t>♥</a:t>
            </a:r>
            <a:endParaRPr lang="nl-NL" sz="8800" b="0" dirty="0" smtClean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8857217" y="2988543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9958075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6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10872985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5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2" name="Groep 25"/>
          <p:cNvGrpSpPr/>
          <p:nvPr/>
        </p:nvGrpSpPr>
        <p:grpSpPr>
          <a:xfrm>
            <a:off x="5688408" y="2772518"/>
            <a:ext cx="1598400" cy="1980000"/>
            <a:chOff x="2779859" y="3996655"/>
            <a:chExt cx="1569569" cy="1944215"/>
          </a:xfrm>
        </p:grpSpPr>
        <p:sp>
          <p:nvSpPr>
            <p:cNvPr id="28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29" name="Rechthoek 28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40" name="Rechthoek 39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41" name="Rechte verbindingslijn 40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Rechte verbindingslijn 41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Rechte verbindingslijn 42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Rechte verbindingslijn 44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0" name="Toelichting met afgeronde rechthoek 29"/>
          <p:cNvSpPr/>
          <p:nvPr/>
        </p:nvSpPr>
        <p:spPr bwMode="auto">
          <a:xfrm>
            <a:off x="8280697" y="5436815"/>
            <a:ext cx="4752528" cy="1440160"/>
          </a:xfrm>
          <a:prstGeom prst="wedgeRoundRectCallout">
            <a:avLst>
              <a:gd name="adj1" fmla="val -19024"/>
              <a:gd name="adj2" fmla="val 45790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Nu</a:t>
            </a:r>
            <a:r>
              <a:rPr kumimoji="0" lang="nl-NL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 is de kleur meteen ontwikkeld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2" name="Toelichting met afgeronde rechthoek 31"/>
          <p:cNvSpPr/>
          <p:nvPr/>
        </p:nvSpPr>
        <p:spPr bwMode="auto">
          <a:xfrm>
            <a:off x="647849" y="5436815"/>
            <a:ext cx="3312368" cy="1440160"/>
          </a:xfrm>
          <a:prstGeom prst="wedgeRoundRectCallout">
            <a:avLst>
              <a:gd name="adj1" fmla="val 34073"/>
              <a:gd name="adj2" fmla="val -4435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Honneur op honneur?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1" name="Toelichting met afgeronde rechthoek 30"/>
          <p:cNvSpPr/>
          <p:nvPr/>
        </p:nvSpPr>
        <p:spPr bwMode="auto">
          <a:xfrm>
            <a:off x="647849" y="468263"/>
            <a:ext cx="3312368" cy="2016224"/>
          </a:xfrm>
          <a:prstGeom prst="wedgeRoundRectCallout">
            <a:avLst>
              <a:gd name="adj1" fmla="val 128367"/>
              <a:gd name="adj2" fmla="val 6801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Er kon bij OW niets hoog worden</a:t>
            </a:r>
          </a:p>
        </p:txBody>
      </p:sp>
      <p:sp>
        <p:nvSpPr>
          <p:cNvPr id="33" name="AutoShape 11"/>
          <p:cNvSpPr>
            <a:spLocks noChangeArrowheads="1"/>
          </p:cNvSpPr>
          <p:nvPr/>
        </p:nvSpPr>
        <p:spPr bwMode="auto">
          <a:xfrm>
            <a:off x="11436463" y="396255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chemeClr val="tx1"/>
                </a:solidFill>
              </a:rPr>
              <a:t>3SA</a:t>
            </a:r>
            <a:endParaRPr lang="nl-NL" sz="4800" dirty="0">
              <a:solidFill>
                <a:schemeClr val="tx1"/>
              </a:solidFill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25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6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7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4" grpId="0"/>
      <p:bldP spid="47" grpId="0"/>
      <p:bldP spid="47" grpId="1"/>
      <p:bldP spid="51" grpId="0"/>
      <p:bldP spid="13" grpId="0"/>
      <p:bldP spid="16" grpId="0"/>
      <p:bldP spid="17" grpId="0"/>
      <p:bldP spid="17" grpId="1"/>
      <p:bldP spid="19" grpId="0"/>
      <p:bldP spid="20" grpId="0"/>
      <p:bldP spid="30" grpId="0" animBg="1"/>
      <p:bldP spid="32" grpId="0" animBg="1"/>
      <p:bldP spid="32" grpId="1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"/>
          <p:cNvSpPr txBox="1">
            <a:spLocks noChangeArrowheads="1"/>
          </p:cNvSpPr>
          <p:nvPr/>
        </p:nvSpPr>
        <p:spPr bwMode="auto">
          <a:xfrm>
            <a:off x="4392265" y="902890"/>
            <a:ext cx="88891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C00000"/>
                </a:solidFill>
                <a:cs typeface="Times New Roman" pitchFamily="16" charset="0"/>
              </a:rPr>
              <a:t>♥</a:t>
            </a:r>
            <a:endParaRPr lang="nl-NL" sz="8800" b="0" dirty="0" smtClean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5544849" y="907267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H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6654896" y="907267"/>
            <a:ext cx="90814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T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7639909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9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4" name="Text Box 1"/>
          <p:cNvSpPr txBox="1">
            <a:spLocks noChangeArrowheads="1"/>
          </p:cNvSpPr>
          <p:nvPr/>
        </p:nvSpPr>
        <p:spPr bwMode="auto">
          <a:xfrm>
            <a:off x="4392265" y="5011634"/>
            <a:ext cx="88891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C00000"/>
                </a:solidFill>
                <a:cs typeface="Times New Roman" pitchFamily="16" charset="0"/>
              </a:rPr>
              <a:t>♥</a:t>
            </a:r>
            <a:endParaRPr lang="nl-NL" sz="8800" b="0" dirty="0" smtClean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5544849" y="5016011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1" name="Text Box 5"/>
          <p:cNvSpPr txBox="1">
            <a:spLocks noChangeArrowheads="1"/>
          </p:cNvSpPr>
          <p:nvPr/>
        </p:nvSpPr>
        <p:spPr bwMode="auto">
          <a:xfrm>
            <a:off x="6700812" y="5016011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5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8564009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8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4" name="Text Box 5"/>
          <p:cNvSpPr txBox="1">
            <a:spLocks noChangeArrowheads="1"/>
          </p:cNvSpPr>
          <p:nvPr/>
        </p:nvSpPr>
        <p:spPr bwMode="auto">
          <a:xfrm>
            <a:off x="4752305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3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647873" y="2984166"/>
            <a:ext cx="88891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C00000"/>
                </a:solidFill>
                <a:cs typeface="Times New Roman" pitchFamily="16" charset="0"/>
              </a:rPr>
              <a:t>♥</a:t>
            </a:r>
            <a:endParaRPr lang="nl-NL" sz="8800" b="0" dirty="0" smtClean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799977" y="2988543"/>
            <a:ext cx="97226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V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867442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7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809873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4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7704633" y="2984166"/>
            <a:ext cx="888910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C00000"/>
                </a:solidFill>
                <a:cs typeface="Times New Roman" pitchFamily="16" charset="0"/>
              </a:rPr>
              <a:t>♥</a:t>
            </a:r>
            <a:endParaRPr lang="nl-NL" sz="8800" b="0" dirty="0" smtClean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8857217" y="2988543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9958075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6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10872985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2" name="Groep 25"/>
          <p:cNvGrpSpPr/>
          <p:nvPr/>
        </p:nvGrpSpPr>
        <p:grpSpPr>
          <a:xfrm>
            <a:off x="5688408" y="2772518"/>
            <a:ext cx="1598400" cy="1980000"/>
            <a:chOff x="2779859" y="3996655"/>
            <a:chExt cx="1569569" cy="1944215"/>
          </a:xfrm>
        </p:grpSpPr>
        <p:sp>
          <p:nvSpPr>
            <p:cNvPr id="28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29" name="Rechthoek 28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40" name="Rechthoek 39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41" name="Rechte verbindingslijn 40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Rechte verbindingslijn 41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Rechte verbindingslijn 42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Rechte verbindingslijn 44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0" name="Toelichting met afgeronde rechthoek 29"/>
          <p:cNvSpPr/>
          <p:nvPr/>
        </p:nvSpPr>
        <p:spPr bwMode="auto">
          <a:xfrm>
            <a:off x="7704633" y="4788743"/>
            <a:ext cx="5328592" cy="2088232"/>
          </a:xfrm>
          <a:prstGeom prst="wedgeRoundRectCallout">
            <a:avLst>
              <a:gd name="adj1" fmla="val -19024"/>
              <a:gd name="adj2" fmla="val 45790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Met een doubleton kan de leider </a:t>
            </a:r>
            <a:r>
              <a:rPr kumimoji="0" lang="nl-NL" sz="36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V-vierde</a:t>
            </a:r>
            <a:r>
              <a:rPr kumimoji="0" lang="nl-NL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 er niet uit snijden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3" name="Toelichting met afgeronde rechthoek 32"/>
          <p:cNvSpPr/>
          <p:nvPr/>
        </p:nvSpPr>
        <p:spPr bwMode="auto">
          <a:xfrm>
            <a:off x="647849" y="468263"/>
            <a:ext cx="3672408" cy="1440160"/>
          </a:xfrm>
          <a:prstGeom prst="wedgeRoundRectCallout">
            <a:avLst>
              <a:gd name="adj1" fmla="val 34073"/>
              <a:gd name="adj2" fmla="val -4435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Als je niet dekt gebeurt dit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1" name="AutoShape 11"/>
          <p:cNvSpPr>
            <a:spLocks noChangeArrowheads="1"/>
          </p:cNvSpPr>
          <p:nvPr/>
        </p:nvSpPr>
        <p:spPr bwMode="auto">
          <a:xfrm>
            <a:off x="11436463" y="396255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chemeClr val="tx1"/>
                </a:solidFill>
              </a:rPr>
              <a:t>3SA</a:t>
            </a:r>
            <a:endParaRPr lang="nl-NL" sz="4800" dirty="0">
              <a:solidFill>
                <a:schemeClr val="tx1"/>
              </a:solidFill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" dur="indefinite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6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0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4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8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7" grpId="0"/>
      <p:bldP spid="51" grpId="0"/>
      <p:bldP spid="55" grpId="0"/>
      <p:bldP spid="94" grpId="0"/>
      <p:bldP spid="15" grpId="0"/>
      <p:bldP spid="17" grpId="0"/>
      <p:bldP spid="20" grpId="0"/>
      <p:bldP spid="30" grpId="0" animBg="1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1367379" y="594865"/>
            <a:ext cx="10945100" cy="993194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400" dirty="0" smtClean="0">
                <a:solidFill>
                  <a:srgbClr val="FFFFFF"/>
                </a:solidFill>
                <a:cs typeface="Times New Roman" pitchFamily="16" charset="0"/>
              </a:rPr>
              <a:t>Honneur uit de hand</a:t>
            </a:r>
            <a:endParaRPr lang="nl-NL" sz="480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1367379" y="1692399"/>
            <a:ext cx="10945100" cy="864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De tweede man ziet de dummy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1367379" y="2628503"/>
            <a:ext cx="10945100" cy="864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Meestal moet je dekken, behalve....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2016001" y="3564607"/>
            <a:ext cx="9793088" cy="864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met eigen lengte in die kleur</a:t>
            </a: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2016117" y="4500711"/>
            <a:ext cx="9793088" cy="864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met hoge (midden)kaarten in dummy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  <p:bldP spid="6" grpId="0" animBg="1"/>
      <p:bldP spid="9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"/>
          <p:cNvSpPr txBox="1">
            <a:spLocks noChangeArrowheads="1"/>
          </p:cNvSpPr>
          <p:nvPr/>
        </p:nvSpPr>
        <p:spPr bwMode="auto">
          <a:xfrm>
            <a:off x="4392265" y="902890"/>
            <a:ext cx="959442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336600"/>
                </a:solidFill>
                <a:cs typeface="Arial" charset="0"/>
              </a:rPr>
              <a:t>♣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5544849" y="907267"/>
            <a:ext cx="90814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T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6583190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7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7560617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5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4" name="Text Box 1"/>
          <p:cNvSpPr txBox="1">
            <a:spLocks noChangeArrowheads="1"/>
          </p:cNvSpPr>
          <p:nvPr/>
        </p:nvSpPr>
        <p:spPr bwMode="auto">
          <a:xfrm>
            <a:off x="4392265" y="5011634"/>
            <a:ext cx="959442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336600"/>
                </a:solidFill>
                <a:cs typeface="Arial" charset="0"/>
              </a:rPr>
              <a:t>♣</a:t>
            </a: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5544849" y="5016011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1" name="Text Box 5"/>
          <p:cNvSpPr txBox="1">
            <a:spLocks noChangeArrowheads="1"/>
          </p:cNvSpPr>
          <p:nvPr/>
        </p:nvSpPr>
        <p:spPr bwMode="auto">
          <a:xfrm>
            <a:off x="6638829" y="5016011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7732809" y="5016011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8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4" name="Text Box 5"/>
          <p:cNvSpPr txBox="1">
            <a:spLocks noChangeArrowheads="1"/>
          </p:cNvSpPr>
          <p:nvPr/>
        </p:nvSpPr>
        <p:spPr bwMode="auto">
          <a:xfrm>
            <a:off x="8640841" y="5016011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3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647873" y="2984166"/>
            <a:ext cx="959442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336600"/>
                </a:solidFill>
                <a:cs typeface="Arial" charset="0"/>
              </a:rPr>
              <a:t>♣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799977" y="2988543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H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973123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9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960321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4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7704633" y="2984166"/>
            <a:ext cx="959442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336600"/>
                </a:solidFill>
                <a:cs typeface="Arial" charset="0"/>
              </a:rPr>
              <a:t>♣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8857217" y="2988543"/>
            <a:ext cx="97226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V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9999666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6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11017081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2" name="Groep 25"/>
          <p:cNvGrpSpPr/>
          <p:nvPr/>
        </p:nvGrpSpPr>
        <p:grpSpPr>
          <a:xfrm>
            <a:off x="5688408" y="2772518"/>
            <a:ext cx="1598400" cy="1980000"/>
            <a:chOff x="2779859" y="3996655"/>
            <a:chExt cx="1569569" cy="1944215"/>
          </a:xfrm>
        </p:grpSpPr>
        <p:sp>
          <p:nvSpPr>
            <p:cNvPr id="28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29" name="Rechthoek 28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40" name="Rechthoek 39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41" name="Rechte verbindingslijn 40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Rechte verbindingslijn 41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Rechte verbindingslijn 42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Rechte verbindingslijn 44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7" name="Toelichting met afgeronde rechthoek 26"/>
          <p:cNvSpPr/>
          <p:nvPr/>
        </p:nvSpPr>
        <p:spPr bwMode="auto">
          <a:xfrm>
            <a:off x="647849" y="468263"/>
            <a:ext cx="3168352" cy="1440160"/>
          </a:xfrm>
          <a:prstGeom prst="wedgeRoundRectCallout">
            <a:avLst>
              <a:gd name="adj1" fmla="val 34073"/>
              <a:gd name="adj2" fmla="val -4435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Nu vanuit dummy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0" name="Toelichting met afgeronde rechthoek 29"/>
          <p:cNvSpPr/>
          <p:nvPr/>
        </p:nvSpPr>
        <p:spPr bwMode="auto">
          <a:xfrm>
            <a:off x="10152905" y="1260351"/>
            <a:ext cx="2880320" cy="1440160"/>
          </a:xfrm>
          <a:prstGeom prst="wedgeRoundRectCallout">
            <a:avLst>
              <a:gd name="adj1" fmla="val 34073"/>
              <a:gd name="adj2" fmla="val -4435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Dekken of niet?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1" name="Toelichting met afgeronde rechthoek 30"/>
          <p:cNvSpPr/>
          <p:nvPr/>
        </p:nvSpPr>
        <p:spPr bwMode="auto">
          <a:xfrm>
            <a:off x="10944993" y="5796855"/>
            <a:ext cx="2088232" cy="1080120"/>
          </a:xfrm>
          <a:prstGeom prst="wedgeRoundRectCallout">
            <a:avLst>
              <a:gd name="adj1" fmla="val 34073"/>
              <a:gd name="adj2" fmla="val -4435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Lastig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2" name="Toelichting met afgeronde rechthoek 31"/>
          <p:cNvSpPr/>
          <p:nvPr/>
        </p:nvSpPr>
        <p:spPr bwMode="auto">
          <a:xfrm>
            <a:off x="647849" y="5436815"/>
            <a:ext cx="3456384" cy="1440160"/>
          </a:xfrm>
          <a:prstGeom prst="wedgeRoundRectCallout">
            <a:avLst>
              <a:gd name="adj1" fmla="val 34073"/>
              <a:gd name="adj2" fmla="val -4435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Als het zo zit is het goed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3" name="Toelichting met afgeronde rechthoek 32"/>
          <p:cNvSpPr/>
          <p:nvPr/>
        </p:nvSpPr>
        <p:spPr bwMode="auto">
          <a:xfrm>
            <a:off x="647849" y="468263"/>
            <a:ext cx="3456384" cy="1440160"/>
          </a:xfrm>
          <a:prstGeom prst="wedgeRoundRectCallout">
            <a:avLst>
              <a:gd name="adj1" fmla="val 4459"/>
              <a:gd name="adj2" fmla="val 116865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Twee slagen</a:t>
            </a:r>
            <a:r>
              <a:rPr kumimoji="0" lang="nl-NL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 voor OW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5" name="AutoShape 11"/>
          <p:cNvSpPr>
            <a:spLocks noChangeArrowheads="1"/>
          </p:cNvSpPr>
          <p:nvPr/>
        </p:nvSpPr>
        <p:spPr bwMode="auto">
          <a:xfrm>
            <a:off x="11436463" y="396255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chemeClr val="tx1"/>
                </a:solidFill>
              </a:rPr>
              <a:t>3SA</a:t>
            </a:r>
            <a:endParaRPr lang="nl-NL" sz="4800" dirty="0">
              <a:solidFill>
                <a:schemeClr val="tx1"/>
              </a:solidFill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1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mph" presetSubtype="0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7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9" presetClass="emph" presetSubtype="0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1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4" grpId="0"/>
      <p:bldP spid="47" grpId="0"/>
      <p:bldP spid="47" grpId="1"/>
      <p:bldP spid="51" grpId="0"/>
      <p:bldP spid="55" grpId="0"/>
      <p:bldP spid="94" grpId="0"/>
      <p:bldP spid="12" grpId="0"/>
      <p:bldP spid="13" grpId="0"/>
      <p:bldP spid="14" grpId="0"/>
      <p:bldP spid="15" grpId="0"/>
      <p:bldP spid="15" grpId="1"/>
      <p:bldP spid="17" grpId="0"/>
      <p:bldP spid="27" grpId="0" animBg="1"/>
      <p:bldP spid="30" grpId="0" animBg="1"/>
      <p:bldP spid="30" grpId="1" animBg="1"/>
      <p:bldP spid="31" grpId="0" animBg="1"/>
      <p:bldP spid="31" grpId="1" animBg="1"/>
      <p:bldP spid="31" grpId="2" animBg="1"/>
      <p:bldP spid="32" grpId="0" animBg="1"/>
      <p:bldP spid="32" grpId="1" animBg="1"/>
      <p:bldP spid="33" grpId="0" animBg="1"/>
    </p:bldLst>
  </p:timing>
</p:sld>
</file>

<file path=ppt/theme/theme1.xml><?xml version="1.0" encoding="utf-8"?>
<a:theme xmlns:a="http://schemas.openxmlformats.org/drawingml/2006/main" name="Office-thema">
  <a:themeElements>
    <a:clrScheme name="Office-th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hema">
      <a:majorFont>
        <a:latin typeface="Calibri"/>
        <a:ea typeface="Lucida Sans Unicode"/>
        <a:cs typeface="Lucida Sans Unicode"/>
      </a:majorFont>
      <a:minorFont>
        <a:latin typeface="Calibri"/>
        <a:ea typeface="Lucida Sans Unicode"/>
        <a:cs typeface="Lucida Sans Unicode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C2300"/>
        </a:solidFill>
        <a:ln w="9525">
          <a:noFill/>
          <a:round/>
          <a:headEnd/>
          <a:tailEnd/>
        </a:ln>
        <a:effectLst/>
      </a:spPr>
      <a:bodyPr wrap="square" lIns="108369" tIns="56352" rIns="108369" bIns="56352" anchor="ctr"/>
      <a:lstStyle>
        <a:defPPr>
          <a:buClrTx/>
          <a:tabLst>
            <a:tab pos="0" algn="l"/>
            <a:tab pos="539045" algn="l"/>
            <a:tab pos="1080003" algn="l"/>
            <a:tab pos="1620959" algn="l"/>
            <a:tab pos="2161917" algn="l"/>
            <a:tab pos="2702873" algn="l"/>
            <a:tab pos="3243831" algn="l"/>
            <a:tab pos="3784787" algn="l"/>
            <a:tab pos="4325745" algn="l"/>
            <a:tab pos="4866701" algn="l"/>
            <a:tab pos="5407659" algn="l"/>
            <a:tab pos="5948615" algn="l"/>
            <a:tab pos="6489573" algn="l"/>
            <a:tab pos="7030529" algn="l"/>
            <a:tab pos="7571487" algn="l"/>
            <a:tab pos="8112443" algn="l"/>
            <a:tab pos="8653401" algn="l"/>
            <a:tab pos="9194357" algn="l"/>
            <a:tab pos="9735315" algn="l"/>
            <a:tab pos="10276271" algn="l"/>
            <a:tab pos="10817229" algn="l"/>
          </a:tabLst>
          <a:defRPr sz="4400" b="0" dirty="0" smtClean="0">
            <a:solidFill>
              <a:srgbClr val="FFFFFF"/>
            </a:solidFill>
            <a:cs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Office-th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1598</TotalTime>
  <Words>1174</Words>
  <Application>Microsoft Office PowerPoint</Application>
  <PresentationFormat>Aangepast</PresentationFormat>
  <Paragraphs>699</Paragraphs>
  <Slides>33</Slides>
  <Notes>33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33</vt:i4>
      </vt:variant>
    </vt:vector>
  </HeadingPairs>
  <TitlesOfParts>
    <vt:vector size="34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  <vt:lpstr>Dia 27</vt:lpstr>
      <vt:lpstr>Dia 28</vt:lpstr>
      <vt:lpstr>Dia 29</vt:lpstr>
      <vt:lpstr>Dia 30</vt:lpstr>
      <vt:lpstr>Dia 31</vt:lpstr>
      <vt:lpstr>Dia 32</vt:lpstr>
      <vt:lpstr>Dia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Powerpoint XP (2002)</dc:creator>
  <cp:lastModifiedBy>Femke</cp:lastModifiedBy>
  <cp:revision>425</cp:revision>
  <cp:lastPrinted>1601-01-01T00:00:00Z</cp:lastPrinted>
  <dcterms:created xsi:type="dcterms:W3CDTF">2006-12-29T13:17:35Z</dcterms:created>
  <dcterms:modified xsi:type="dcterms:W3CDTF">2024-12-21T20:36:27Z</dcterms:modified>
</cp:coreProperties>
</file>